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56"/>
  </p:notesMasterIdLst>
  <p:sldIdLst>
    <p:sldId id="256" r:id="rId3"/>
    <p:sldId id="486" r:id="rId4"/>
    <p:sldId id="487" r:id="rId5"/>
    <p:sldId id="488" r:id="rId6"/>
    <p:sldId id="258" r:id="rId7"/>
    <p:sldId id="259" r:id="rId8"/>
    <p:sldId id="453" r:id="rId9"/>
    <p:sldId id="261" r:id="rId10"/>
    <p:sldId id="262" r:id="rId11"/>
    <p:sldId id="263" r:id="rId12"/>
    <p:sldId id="452" r:id="rId13"/>
    <p:sldId id="265" r:id="rId14"/>
    <p:sldId id="266" r:id="rId15"/>
    <p:sldId id="454" r:id="rId16"/>
    <p:sldId id="268" r:id="rId17"/>
    <p:sldId id="269" r:id="rId18"/>
    <p:sldId id="270" r:id="rId19"/>
    <p:sldId id="271" r:id="rId20"/>
    <p:sldId id="455" r:id="rId21"/>
    <p:sldId id="456" r:id="rId22"/>
    <p:sldId id="275" r:id="rId23"/>
    <p:sldId id="278" r:id="rId24"/>
    <p:sldId id="281" r:id="rId25"/>
    <p:sldId id="450" r:id="rId26"/>
    <p:sldId id="447" r:id="rId27"/>
    <p:sldId id="476" r:id="rId28"/>
    <p:sldId id="472" r:id="rId29"/>
    <p:sldId id="479" r:id="rId30"/>
    <p:sldId id="282" r:id="rId31"/>
    <p:sldId id="383" r:id="rId32"/>
    <p:sldId id="283" r:id="rId33"/>
    <p:sldId id="384" r:id="rId34"/>
    <p:sldId id="284" r:id="rId35"/>
    <p:sldId id="439" r:id="rId36"/>
    <p:sldId id="286" r:id="rId37"/>
    <p:sldId id="287" r:id="rId38"/>
    <p:sldId id="288" r:id="rId39"/>
    <p:sldId id="387" r:id="rId40"/>
    <p:sldId id="289" r:id="rId41"/>
    <p:sldId id="290" r:id="rId42"/>
    <p:sldId id="291" r:id="rId43"/>
    <p:sldId id="392" r:id="rId44"/>
    <p:sldId id="294" r:id="rId45"/>
    <p:sldId id="295" r:id="rId46"/>
    <p:sldId id="296" r:id="rId47"/>
    <p:sldId id="297" r:id="rId48"/>
    <p:sldId id="298" r:id="rId49"/>
    <p:sldId id="299" r:id="rId50"/>
    <p:sldId id="300" r:id="rId51"/>
    <p:sldId id="464" r:id="rId52"/>
    <p:sldId id="468" r:id="rId53"/>
    <p:sldId id="301" r:id="rId54"/>
    <p:sldId id="433" r:id="rId55"/>
    <p:sldId id="434" r:id="rId56"/>
    <p:sldId id="435" r:id="rId57"/>
    <p:sldId id="484" r:id="rId58"/>
    <p:sldId id="489" r:id="rId59"/>
    <p:sldId id="304" r:id="rId60"/>
    <p:sldId id="306" r:id="rId61"/>
    <p:sldId id="307" r:id="rId62"/>
    <p:sldId id="308" r:id="rId63"/>
    <p:sldId id="309" r:id="rId64"/>
    <p:sldId id="310" r:id="rId65"/>
    <p:sldId id="471" r:id="rId66"/>
    <p:sldId id="469" r:id="rId67"/>
    <p:sldId id="466" r:id="rId68"/>
    <p:sldId id="385" r:id="rId69"/>
    <p:sldId id="386" r:id="rId70"/>
    <p:sldId id="399" r:id="rId71"/>
    <p:sldId id="311" r:id="rId72"/>
    <p:sldId id="312" r:id="rId73"/>
    <p:sldId id="400" r:id="rId74"/>
    <p:sldId id="315" r:id="rId75"/>
    <p:sldId id="316" r:id="rId76"/>
    <p:sldId id="317" r:id="rId77"/>
    <p:sldId id="318" r:id="rId78"/>
    <p:sldId id="480" r:id="rId79"/>
    <p:sldId id="321" r:id="rId80"/>
    <p:sldId id="322" r:id="rId81"/>
    <p:sldId id="323" r:id="rId82"/>
    <p:sldId id="324" r:id="rId83"/>
    <p:sldId id="325" r:id="rId84"/>
    <p:sldId id="470" r:id="rId85"/>
    <p:sldId id="326" r:id="rId86"/>
    <p:sldId id="327" r:id="rId87"/>
    <p:sldId id="357" r:id="rId88"/>
    <p:sldId id="358" r:id="rId89"/>
    <p:sldId id="328" r:id="rId90"/>
    <p:sldId id="329" r:id="rId91"/>
    <p:sldId id="330" r:id="rId92"/>
    <p:sldId id="331" r:id="rId93"/>
    <p:sldId id="332" r:id="rId94"/>
    <p:sldId id="333" r:id="rId95"/>
    <p:sldId id="481" r:id="rId96"/>
    <p:sldId id="334" r:id="rId97"/>
    <p:sldId id="335" r:id="rId98"/>
    <p:sldId id="336" r:id="rId99"/>
    <p:sldId id="337" r:id="rId100"/>
    <p:sldId id="338" r:id="rId101"/>
    <p:sldId id="339" r:id="rId102"/>
    <p:sldId id="340" r:id="rId103"/>
    <p:sldId id="341" r:id="rId104"/>
    <p:sldId id="342" r:id="rId105"/>
    <p:sldId id="401" r:id="rId106"/>
    <p:sldId id="402" r:id="rId107"/>
    <p:sldId id="482" r:id="rId108"/>
    <p:sldId id="343" r:id="rId109"/>
    <p:sldId id="344" r:id="rId110"/>
    <p:sldId id="345" r:id="rId111"/>
    <p:sldId id="346" r:id="rId112"/>
    <p:sldId id="347" r:id="rId113"/>
    <p:sldId id="348" r:id="rId114"/>
    <p:sldId id="349" r:id="rId115"/>
    <p:sldId id="391" r:id="rId116"/>
    <p:sldId id="403" r:id="rId117"/>
    <p:sldId id="350" r:id="rId118"/>
    <p:sldId id="351" r:id="rId119"/>
    <p:sldId id="352" r:id="rId120"/>
    <p:sldId id="353" r:id="rId121"/>
    <p:sldId id="390" r:id="rId122"/>
    <p:sldId id="354" r:id="rId123"/>
    <p:sldId id="355" r:id="rId124"/>
    <p:sldId id="356" r:id="rId125"/>
    <p:sldId id="360" r:id="rId126"/>
    <p:sldId id="361" r:id="rId127"/>
    <p:sldId id="362" r:id="rId128"/>
    <p:sldId id="363" r:id="rId129"/>
    <p:sldId id="364" r:id="rId130"/>
    <p:sldId id="483" r:id="rId131"/>
    <p:sldId id="365" r:id="rId132"/>
    <p:sldId id="366" r:id="rId133"/>
    <p:sldId id="367" r:id="rId134"/>
    <p:sldId id="368" r:id="rId135"/>
    <p:sldId id="369" r:id="rId136"/>
    <p:sldId id="370" r:id="rId137"/>
    <p:sldId id="371" r:id="rId138"/>
    <p:sldId id="372" r:id="rId139"/>
    <p:sldId id="373" r:id="rId140"/>
    <p:sldId id="374" r:id="rId141"/>
    <p:sldId id="375" r:id="rId142"/>
    <p:sldId id="376" r:id="rId143"/>
    <p:sldId id="404" r:id="rId144"/>
    <p:sldId id="406" r:id="rId145"/>
    <p:sldId id="417" r:id="rId146"/>
    <p:sldId id="377" r:id="rId147"/>
    <p:sldId id="378" r:id="rId148"/>
    <p:sldId id="379" r:id="rId149"/>
    <p:sldId id="380" r:id="rId150"/>
    <p:sldId id="381" r:id="rId151"/>
    <p:sldId id="405" r:id="rId152"/>
    <p:sldId id="485" r:id="rId153"/>
    <p:sldId id="292" r:id="rId154"/>
    <p:sldId id="293" r:id="rId1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486"/>
            <p14:sldId id="487"/>
            <p14:sldId id="488"/>
            <p14:sldId id="258"/>
            <p14:sldId id="259"/>
            <p14:sldId id="453"/>
            <p14:sldId id="261"/>
            <p14:sldId id="262"/>
            <p14:sldId id="263"/>
            <p14:sldId id="452"/>
            <p14:sldId id="265"/>
            <p14:sldId id="266"/>
            <p14:sldId id="454"/>
            <p14:sldId id="268"/>
            <p14:sldId id="269"/>
            <p14:sldId id="270"/>
            <p14:sldId id="271"/>
            <p14:sldId id="455"/>
            <p14:sldId id="456"/>
            <p14:sldId id="275"/>
            <p14:sldId id="278"/>
            <p14:sldId id="281"/>
            <p14:sldId id="450"/>
            <p14:sldId id="447"/>
            <p14:sldId id="476"/>
            <p14:sldId id="472"/>
            <p14:sldId id="479"/>
            <p14:sldId id="282"/>
            <p14:sldId id="383"/>
            <p14:sldId id="283"/>
            <p14:sldId id="384"/>
            <p14:sldId id="284"/>
            <p14:sldId id="439"/>
            <p14:sldId id="286"/>
            <p14:sldId id="287"/>
            <p14:sldId id="288"/>
            <p14:sldId id="387"/>
            <p14:sldId id="289"/>
            <p14:sldId id="290"/>
            <p14:sldId id="291"/>
            <p14:sldId id="392"/>
            <p14:sldId id="294"/>
            <p14:sldId id="295"/>
            <p14:sldId id="296"/>
            <p14:sldId id="297"/>
            <p14:sldId id="298"/>
            <p14:sldId id="299"/>
            <p14:sldId id="300"/>
            <p14:sldId id="464"/>
            <p14:sldId id="468"/>
            <p14:sldId id="301"/>
            <p14:sldId id="433"/>
            <p14:sldId id="434"/>
            <p14:sldId id="435"/>
            <p14:sldId id="484"/>
            <p14:sldId id="489"/>
            <p14:sldId id="304"/>
            <p14:sldId id="306"/>
            <p14:sldId id="307"/>
            <p14:sldId id="308"/>
            <p14:sldId id="309"/>
            <p14:sldId id="310"/>
            <p14:sldId id="471"/>
            <p14:sldId id="469"/>
            <p14:sldId id="466"/>
            <p14:sldId id="385"/>
            <p14:sldId id="386"/>
            <p14:sldId id="399"/>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330"/>
            <p14:sldId id="331"/>
            <p14:sldId id="332"/>
            <p14:sldId id="333"/>
            <p14:sldId id="481"/>
            <p14:sldId id="334"/>
            <p14:sldId id="335"/>
            <p14:sldId id="336"/>
            <p14:sldId id="337"/>
            <p14:sldId id="338"/>
            <p14:sldId id="339"/>
            <p14:sldId id="340"/>
            <p14:sldId id="341"/>
            <p14:sldId id="342"/>
            <p14:sldId id="401"/>
            <p14:sldId id="402"/>
            <p14:sldId id="48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483"/>
            <p14:sldId id="365"/>
            <p14:sldId id="366"/>
            <p14:sldId id="367"/>
            <p14:sldId id="368"/>
            <p14:sldId id="369"/>
            <p14:sldId id="370"/>
            <p14:sldId id="371"/>
            <p14:sldId id="372"/>
            <p14:sldId id="373"/>
            <p14:sldId id="374"/>
            <p14:sldId id="375"/>
            <p14:sldId id="376"/>
            <p14:sldId id="404"/>
            <p14:sldId id="406"/>
            <p14:sldId id="417"/>
            <p14:sldId id="377"/>
            <p14:sldId id="378"/>
            <p14:sldId id="379"/>
            <p14:sldId id="380"/>
            <p14:sldId id="381"/>
            <p14:sldId id="405"/>
            <p14:sldId id="48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151"/>
    <a:srgbClr val="FF0000"/>
    <a:srgbClr val="161E2D"/>
    <a:srgbClr val="BF0816"/>
    <a:srgbClr val="3F8624"/>
    <a:srgbClr val="4D27AA"/>
    <a:srgbClr val="BE1558"/>
    <a:srgbClr val="0862C1"/>
    <a:srgbClr val="0073BB"/>
    <a:srgbClr val="4D7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03"/>
    <p:restoredTop sz="97026"/>
  </p:normalViewPr>
  <p:slideViewPr>
    <p:cSldViewPr snapToGrid="0" snapToObjects="1">
      <p:cViewPr varScale="1">
        <p:scale>
          <a:sx n="115" d="100"/>
          <a:sy n="115" d="100"/>
        </p:scale>
        <p:origin x="960" y="200"/>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1/28/22</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400959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14</a:t>
            </a:fld>
            <a:endParaRPr lang="en-US" altLang="en-US" dirty="0"/>
          </a:p>
        </p:txBody>
      </p:sp>
    </p:spTree>
    <p:extLst>
      <p:ext uri="{BB962C8B-B14F-4D97-AF65-F5344CB8AC3E}">
        <p14:creationId xmlns:p14="http://schemas.microsoft.com/office/powerpoint/2010/main" val="29926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29</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53</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60</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74</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86</a:t>
            </a:fld>
            <a:endParaRPr lang="en-US" dirty="0"/>
          </a:p>
        </p:txBody>
      </p:sp>
    </p:spTree>
    <p:extLst>
      <p:ext uri="{BB962C8B-B14F-4D97-AF65-F5344CB8AC3E}">
        <p14:creationId xmlns:p14="http://schemas.microsoft.com/office/powerpoint/2010/main" val="203355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114</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115</a:t>
            </a:fld>
            <a:endParaRPr lang="en-US" dirty="0"/>
          </a:p>
        </p:txBody>
      </p:sp>
    </p:spTree>
    <p:extLst>
      <p:ext uri="{BB962C8B-B14F-4D97-AF65-F5344CB8AC3E}">
        <p14:creationId xmlns:p14="http://schemas.microsoft.com/office/powerpoint/2010/main" val="23510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2022,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6">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7" r:id="rId34"/>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9.png"/><Relationship Id="rId1" Type="http://schemas.openxmlformats.org/officeDocument/2006/relationships/slideLayout" Target="../slideLayouts/slideLayout33.xml"/><Relationship Id="rId5" Type="http://schemas.openxmlformats.org/officeDocument/2006/relationships/image" Target="../media/image732.png"/><Relationship Id="rId4" Type="http://schemas.openxmlformats.org/officeDocument/2006/relationships/image" Target="../media/image731.png"/></Relationships>
</file>

<file path=ppt/slides/_rels/slide101.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image" Target="../media/image733.png"/><Relationship Id="rId1" Type="http://schemas.openxmlformats.org/officeDocument/2006/relationships/slideLayout" Target="../slideLayouts/slideLayout33.xml"/><Relationship Id="rId5" Type="http://schemas.openxmlformats.org/officeDocument/2006/relationships/image" Target="../media/image736.png"/><Relationship Id="rId4" Type="http://schemas.openxmlformats.org/officeDocument/2006/relationships/image" Target="../media/image735.png"/></Relationships>
</file>

<file path=ppt/slides/_rels/slide102.xml.rels><?xml version="1.0" encoding="UTF-8" standalone="yes"?>
<Relationships xmlns="http://schemas.openxmlformats.org/package/2006/relationships"><Relationship Id="rId3" Type="http://schemas.openxmlformats.org/officeDocument/2006/relationships/image" Target="../media/image738.png"/><Relationship Id="rId2" Type="http://schemas.openxmlformats.org/officeDocument/2006/relationships/image" Target="../media/image737.png"/><Relationship Id="rId1" Type="http://schemas.openxmlformats.org/officeDocument/2006/relationships/slideLayout" Target="../slideLayouts/slideLayout33.xml"/><Relationship Id="rId4" Type="http://schemas.openxmlformats.org/officeDocument/2006/relationships/image" Target="../media/image739.png"/></Relationships>
</file>

<file path=ppt/slides/_rels/slide103.xml.rels><?xml version="1.0" encoding="UTF-8" standalone="yes"?>
<Relationships xmlns="http://schemas.openxmlformats.org/package/2006/relationships"><Relationship Id="rId3" Type="http://schemas.openxmlformats.org/officeDocument/2006/relationships/image" Target="../media/image741.png"/><Relationship Id="rId2" Type="http://schemas.openxmlformats.org/officeDocument/2006/relationships/image" Target="../media/image740.png"/><Relationship Id="rId1" Type="http://schemas.openxmlformats.org/officeDocument/2006/relationships/slideLayout" Target="../slideLayouts/slideLayout33.xml"/><Relationship Id="rId5" Type="http://schemas.openxmlformats.org/officeDocument/2006/relationships/image" Target="../media/image743.png"/><Relationship Id="rId4" Type="http://schemas.openxmlformats.org/officeDocument/2006/relationships/image" Target="../media/image742.png"/></Relationships>
</file>

<file path=ppt/slides/_rels/slide104.xml.rels><?xml version="1.0" encoding="UTF-8" standalone="yes"?>
<Relationships xmlns="http://schemas.openxmlformats.org/package/2006/relationships"><Relationship Id="rId8" Type="http://schemas.openxmlformats.org/officeDocument/2006/relationships/image" Target="../media/image750.png"/><Relationship Id="rId3" Type="http://schemas.openxmlformats.org/officeDocument/2006/relationships/image" Target="../media/image745.svg"/><Relationship Id="rId7" Type="http://schemas.openxmlformats.org/officeDocument/2006/relationships/image" Target="../media/image749.svg"/><Relationship Id="rId2" Type="http://schemas.openxmlformats.org/officeDocument/2006/relationships/image" Target="../media/image744.png"/><Relationship Id="rId1" Type="http://schemas.openxmlformats.org/officeDocument/2006/relationships/slideLayout" Target="../slideLayouts/slideLayout33.xml"/><Relationship Id="rId6" Type="http://schemas.openxmlformats.org/officeDocument/2006/relationships/image" Target="../media/image748.png"/><Relationship Id="rId5" Type="http://schemas.openxmlformats.org/officeDocument/2006/relationships/image" Target="../media/image747.svg"/><Relationship Id="rId4" Type="http://schemas.openxmlformats.org/officeDocument/2006/relationships/image" Target="../media/image746.png"/><Relationship Id="rId9" Type="http://schemas.openxmlformats.org/officeDocument/2006/relationships/image" Target="../media/image751.svg"/></Relationships>
</file>

<file path=ppt/slides/_rels/slide105.xml.rels><?xml version="1.0" encoding="UTF-8" standalone="yes"?>
<Relationships xmlns="http://schemas.openxmlformats.org/package/2006/relationships"><Relationship Id="rId8" Type="http://schemas.openxmlformats.org/officeDocument/2006/relationships/image" Target="../media/image758.png"/><Relationship Id="rId3" Type="http://schemas.openxmlformats.org/officeDocument/2006/relationships/image" Target="../media/image753.svg"/><Relationship Id="rId7" Type="http://schemas.openxmlformats.org/officeDocument/2006/relationships/image" Target="../media/image757.svg"/><Relationship Id="rId2" Type="http://schemas.openxmlformats.org/officeDocument/2006/relationships/image" Target="../media/image752.png"/><Relationship Id="rId1" Type="http://schemas.openxmlformats.org/officeDocument/2006/relationships/slideLayout" Target="../slideLayouts/slideLayout33.xml"/><Relationship Id="rId6" Type="http://schemas.openxmlformats.org/officeDocument/2006/relationships/image" Target="../media/image756.png"/><Relationship Id="rId11" Type="http://schemas.openxmlformats.org/officeDocument/2006/relationships/image" Target="../media/image761.svg"/><Relationship Id="rId5" Type="http://schemas.openxmlformats.org/officeDocument/2006/relationships/image" Target="../media/image755.svg"/><Relationship Id="rId10" Type="http://schemas.openxmlformats.org/officeDocument/2006/relationships/image" Target="../media/image760.png"/><Relationship Id="rId4" Type="http://schemas.openxmlformats.org/officeDocument/2006/relationships/image" Target="../media/image754.png"/><Relationship Id="rId9" Type="http://schemas.openxmlformats.org/officeDocument/2006/relationships/image" Target="../media/image759.svg"/></Relationships>
</file>

<file path=ppt/slides/_rels/slide106.xml.rels><?xml version="1.0" encoding="UTF-8" standalone="yes"?>
<Relationships xmlns="http://schemas.openxmlformats.org/package/2006/relationships"><Relationship Id="rId3" Type="http://schemas.openxmlformats.org/officeDocument/2006/relationships/image" Target="../media/image763.svg"/><Relationship Id="rId2" Type="http://schemas.openxmlformats.org/officeDocument/2006/relationships/image" Target="../media/image762.png"/><Relationship Id="rId1" Type="http://schemas.openxmlformats.org/officeDocument/2006/relationships/slideLayout" Target="../slideLayouts/slideLayout33.xml"/></Relationships>
</file>

<file path=ppt/slides/_rels/slide107.xml.rels><?xml version="1.0" encoding="UTF-8" standalone="yes"?>
<Relationships xmlns="http://schemas.openxmlformats.org/package/2006/relationships"><Relationship Id="rId2" Type="http://schemas.openxmlformats.org/officeDocument/2006/relationships/image" Target="../media/image764.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8" Type="http://schemas.openxmlformats.org/officeDocument/2006/relationships/image" Target="../media/image771.png"/><Relationship Id="rId13" Type="http://schemas.openxmlformats.org/officeDocument/2006/relationships/image" Target="../media/image776.png"/><Relationship Id="rId18" Type="http://schemas.openxmlformats.org/officeDocument/2006/relationships/image" Target="../media/image781.svg"/><Relationship Id="rId3" Type="http://schemas.openxmlformats.org/officeDocument/2006/relationships/image" Target="../media/image766.png"/><Relationship Id="rId7" Type="http://schemas.openxmlformats.org/officeDocument/2006/relationships/image" Target="../media/image770.png"/><Relationship Id="rId12" Type="http://schemas.openxmlformats.org/officeDocument/2006/relationships/image" Target="../media/image775.png"/><Relationship Id="rId17" Type="http://schemas.openxmlformats.org/officeDocument/2006/relationships/image" Target="../media/image780.png"/><Relationship Id="rId2" Type="http://schemas.openxmlformats.org/officeDocument/2006/relationships/image" Target="../media/image765.png"/><Relationship Id="rId16" Type="http://schemas.openxmlformats.org/officeDocument/2006/relationships/image" Target="../media/image779.svg"/><Relationship Id="rId20" Type="http://schemas.openxmlformats.org/officeDocument/2006/relationships/image" Target="../media/image783.svg"/><Relationship Id="rId1" Type="http://schemas.openxmlformats.org/officeDocument/2006/relationships/slideLayout" Target="../slideLayouts/slideLayout15.xml"/><Relationship Id="rId6" Type="http://schemas.openxmlformats.org/officeDocument/2006/relationships/image" Target="../media/image769.png"/><Relationship Id="rId11" Type="http://schemas.openxmlformats.org/officeDocument/2006/relationships/image" Target="../media/image774.png"/><Relationship Id="rId5" Type="http://schemas.openxmlformats.org/officeDocument/2006/relationships/image" Target="../media/image768.png"/><Relationship Id="rId15" Type="http://schemas.openxmlformats.org/officeDocument/2006/relationships/image" Target="../media/image778.png"/><Relationship Id="rId10" Type="http://schemas.openxmlformats.org/officeDocument/2006/relationships/image" Target="../media/image773.png"/><Relationship Id="rId19" Type="http://schemas.openxmlformats.org/officeDocument/2006/relationships/image" Target="../media/image782.png"/><Relationship Id="rId4" Type="http://schemas.openxmlformats.org/officeDocument/2006/relationships/image" Target="../media/image767.png"/><Relationship Id="rId9" Type="http://schemas.openxmlformats.org/officeDocument/2006/relationships/image" Target="../media/image772.svg"/><Relationship Id="rId14" Type="http://schemas.openxmlformats.org/officeDocument/2006/relationships/image" Target="../media/image777.png"/></Relationships>
</file>

<file path=ppt/slides/_rels/slide109.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785.png"/><Relationship Id="rId7" Type="http://schemas.openxmlformats.org/officeDocument/2006/relationships/image" Target="../media/image789.svg"/><Relationship Id="rId2" Type="http://schemas.openxmlformats.org/officeDocument/2006/relationships/image" Target="../media/image784.png"/><Relationship Id="rId1" Type="http://schemas.openxmlformats.org/officeDocument/2006/relationships/slideLayout" Target="../slideLayouts/slideLayout15.xml"/><Relationship Id="rId6" Type="http://schemas.openxmlformats.org/officeDocument/2006/relationships/image" Target="../media/image788.png"/><Relationship Id="rId5" Type="http://schemas.openxmlformats.org/officeDocument/2006/relationships/image" Target="../media/image787.svg"/><Relationship Id="rId4" Type="http://schemas.openxmlformats.org/officeDocument/2006/relationships/image" Target="../media/image786.png"/><Relationship Id="rId9" Type="http://schemas.openxmlformats.org/officeDocument/2006/relationships/image" Target="../media/image791.png"/></Relationships>
</file>

<file path=ppt/slides/_rels/slide1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6.svg"/><Relationship Id="rId4" Type="http://schemas.openxmlformats.org/officeDocument/2006/relationships/image" Target="../media/image12.png"/><Relationship Id="rId9" Type="http://schemas.openxmlformats.org/officeDocument/2006/relationships/image" Target="../media/image15.png"/></Relationships>
</file>

<file path=ppt/slides/_rels/slide110.xml.rels><?xml version="1.0" encoding="UTF-8" standalone="yes"?>
<Relationships xmlns="http://schemas.openxmlformats.org/package/2006/relationships"><Relationship Id="rId8" Type="http://schemas.openxmlformats.org/officeDocument/2006/relationships/image" Target="../media/image798.png"/><Relationship Id="rId3" Type="http://schemas.openxmlformats.org/officeDocument/2006/relationships/image" Target="../media/image793.png"/><Relationship Id="rId7" Type="http://schemas.openxmlformats.org/officeDocument/2006/relationships/image" Target="../media/image797.png"/><Relationship Id="rId12" Type="http://schemas.openxmlformats.org/officeDocument/2006/relationships/image" Target="../media/image802.png"/><Relationship Id="rId2" Type="http://schemas.openxmlformats.org/officeDocument/2006/relationships/image" Target="../media/image792.png"/><Relationship Id="rId1" Type="http://schemas.openxmlformats.org/officeDocument/2006/relationships/slideLayout" Target="../slideLayouts/slideLayout15.xml"/><Relationship Id="rId6" Type="http://schemas.openxmlformats.org/officeDocument/2006/relationships/image" Target="../media/image796.png"/><Relationship Id="rId11" Type="http://schemas.openxmlformats.org/officeDocument/2006/relationships/image" Target="../media/image801.png"/><Relationship Id="rId5" Type="http://schemas.openxmlformats.org/officeDocument/2006/relationships/image" Target="../media/image795.png"/><Relationship Id="rId10" Type="http://schemas.openxmlformats.org/officeDocument/2006/relationships/image" Target="../media/image800.png"/><Relationship Id="rId4" Type="http://schemas.openxmlformats.org/officeDocument/2006/relationships/image" Target="../media/image794.png"/><Relationship Id="rId9" Type="http://schemas.openxmlformats.org/officeDocument/2006/relationships/image" Target="../media/image799.png"/></Relationships>
</file>

<file path=ppt/slides/_rels/slide111.xml.rels><?xml version="1.0" encoding="UTF-8" standalone="yes"?>
<Relationships xmlns="http://schemas.openxmlformats.org/package/2006/relationships"><Relationship Id="rId8" Type="http://schemas.openxmlformats.org/officeDocument/2006/relationships/image" Target="../media/image809.png"/><Relationship Id="rId3" Type="http://schemas.openxmlformats.org/officeDocument/2006/relationships/image" Target="../media/image804.png"/><Relationship Id="rId7" Type="http://schemas.openxmlformats.org/officeDocument/2006/relationships/image" Target="../media/image808.png"/><Relationship Id="rId12" Type="http://schemas.openxmlformats.org/officeDocument/2006/relationships/image" Target="../media/image813.png"/><Relationship Id="rId2" Type="http://schemas.openxmlformats.org/officeDocument/2006/relationships/image" Target="../media/image803.png"/><Relationship Id="rId1" Type="http://schemas.openxmlformats.org/officeDocument/2006/relationships/slideLayout" Target="../slideLayouts/slideLayout15.xml"/><Relationship Id="rId6" Type="http://schemas.openxmlformats.org/officeDocument/2006/relationships/image" Target="../media/image807.png"/><Relationship Id="rId11" Type="http://schemas.openxmlformats.org/officeDocument/2006/relationships/image" Target="../media/image812.png"/><Relationship Id="rId5" Type="http://schemas.openxmlformats.org/officeDocument/2006/relationships/image" Target="../media/image806.png"/><Relationship Id="rId10" Type="http://schemas.openxmlformats.org/officeDocument/2006/relationships/image" Target="../media/image811.png"/><Relationship Id="rId4" Type="http://schemas.openxmlformats.org/officeDocument/2006/relationships/image" Target="../media/image805.png"/><Relationship Id="rId9" Type="http://schemas.openxmlformats.org/officeDocument/2006/relationships/image" Target="../media/image810.png"/></Relationships>
</file>

<file path=ppt/slides/_rels/slide112.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815.png"/><Relationship Id="rId7" Type="http://schemas.openxmlformats.org/officeDocument/2006/relationships/image" Target="../media/image819.png"/><Relationship Id="rId2" Type="http://schemas.openxmlformats.org/officeDocument/2006/relationships/image" Target="../media/image814.png"/><Relationship Id="rId1" Type="http://schemas.openxmlformats.org/officeDocument/2006/relationships/slideLayout" Target="../slideLayouts/slideLayout15.xml"/><Relationship Id="rId6" Type="http://schemas.openxmlformats.org/officeDocument/2006/relationships/image" Target="../media/image818.png"/><Relationship Id="rId5" Type="http://schemas.openxmlformats.org/officeDocument/2006/relationships/image" Target="../media/image817.png"/><Relationship Id="rId4" Type="http://schemas.openxmlformats.org/officeDocument/2006/relationships/image" Target="../media/image816.png"/><Relationship Id="rId9" Type="http://schemas.openxmlformats.org/officeDocument/2006/relationships/image" Target="../media/image821.png"/></Relationships>
</file>

<file path=ppt/slides/_rels/slide113.xml.rels><?xml version="1.0" encoding="UTF-8" standalone="yes"?>
<Relationships xmlns="http://schemas.openxmlformats.org/package/2006/relationships"><Relationship Id="rId8" Type="http://schemas.openxmlformats.org/officeDocument/2006/relationships/image" Target="../media/image828.png"/><Relationship Id="rId3" Type="http://schemas.openxmlformats.org/officeDocument/2006/relationships/image" Target="../media/image823.png"/><Relationship Id="rId7" Type="http://schemas.openxmlformats.org/officeDocument/2006/relationships/image" Target="../media/image827.svg"/><Relationship Id="rId2" Type="http://schemas.openxmlformats.org/officeDocument/2006/relationships/image" Target="../media/image822.png"/><Relationship Id="rId1" Type="http://schemas.openxmlformats.org/officeDocument/2006/relationships/slideLayout" Target="../slideLayouts/slideLayout15.xml"/><Relationship Id="rId6" Type="http://schemas.openxmlformats.org/officeDocument/2006/relationships/image" Target="../media/image826.png"/><Relationship Id="rId11" Type="http://schemas.openxmlformats.org/officeDocument/2006/relationships/image" Target="../media/image831.svg"/><Relationship Id="rId5" Type="http://schemas.openxmlformats.org/officeDocument/2006/relationships/image" Target="../media/image825.png"/><Relationship Id="rId10" Type="http://schemas.openxmlformats.org/officeDocument/2006/relationships/image" Target="../media/image830.png"/><Relationship Id="rId4" Type="http://schemas.openxmlformats.org/officeDocument/2006/relationships/image" Target="../media/image824.png"/><Relationship Id="rId9" Type="http://schemas.openxmlformats.org/officeDocument/2006/relationships/image" Target="../media/image829.svg"/></Relationships>
</file>

<file path=ppt/slides/_rels/slide114.xml.rels><?xml version="1.0" encoding="UTF-8" standalone="yes"?>
<Relationships xmlns="http://schemas.openxmlformats.org/package/2006/relationships"><Relationship Id="rId8" Type="http://schemas.openxmlformats.org/officeDocument/2006/relationships/image" Target="../media/image837.svg"/><Relationship Id="rId3" Type="http://schemas.openxmlformats.org/officeDocument/2006/relationships/image" Target="../media/image832.png"/><Relationship Id="rId7" Type="http://schemas.openxmlformats.org/officeDocument/2006/relationships/image" Target="../media/image836.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835.svg"/><Relationship Id="rId5" Type="http://schemas.openxmlformats.org/officeDocument/2006/relationships/image" Target="../media/image834.png"/><Relationship Id="rId10" Type="http://schemas.openxmlformats.org/officeDocument/2006/relationships/image" Target="../media/image839.svg"/><Relationship Id="rId4" Type="http://schemas.openxmlformats.org/officeDocument/2006/relationships/image" Target="../media/image833.svg"/><Relationship Id="rId9" Type="http://schemas.openxmlformats.org/officeDocument/2006/relationships/image" Target="../media/image838.png"/></Relationships>
</file>

<file path=ppt/slides/_rels/slide115.xml.rels><?xml version="1.0" encoding="UTF-8" standalone="yes"?>
<Relationships xmlns="http://schemas.openxmlformats.org/package/2006/relationships"><Relationship Id="rId8" Type="http://schemas.openxmlformats.org/officeDocument/2006/relationships/image" Target="../media/image845.svg"/><Relationship Id="rId3" Type="http://schemas.openxmlformats.org/officeDocument/2006/relationships/image" Target="../media/image840.png"/><Relationship Id="rId7" Type="http://schemas.openxmlformats.org/officeDocument/2006/relationships/image" Target="../media/image844.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843.svg"/><Relationship Id="rId5" Type="http://schemas.openxmlformats.org/officeDocument/2006/relationships/image" Target="../media/image842.png"/><Relationship Id="rId4" Type="http://schemas.openxmlformats.org/officeDocument/2006/relationships/image" Target="../media/image841.png"/></Relationships>
</file>

<file path=ppt/slides/_rels/slide116.xml.rels><?xml version="1.0" encoding="UTF-8" standalone="yes"?>
<Relationships xmlns="http://schemas.openxmlformats.org/package/2006/relationships"><Relationship Id="rId2" Type="http://schemas.openxmlformats.org/officeDocument/2006/relationships/image" Target="../media/image846.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848.png"/><Relationship Id="rId7" Type="http://schemas.openxmlformats.org/officeDocument/2006/relationships/image" Target="../media/image852.svg"/><Relationship Id="rId2" Type="http://schemas.openxmlformats.org/officeDocument/2006/relationships/image" Target="../media/image847.png"/><Relationship Id="rId1" Type="http://schemas.openxmlformats.org/officeDocument/2006/relationships/slideLayout" Target="../slideLayouts/slideLayout22.xml"/><Relationship Id="rId6" Type="http://schemas.openxmlformats.org/officeDocument/2006/relationships/image" Target="../media/image851.png"/><Relationship Id="rId5" Type="http://schemas.openxmlformats.org/officeDocument/2006/relationships/image" Target="../media/image850.png"/><Relationship Id="rId4" Type="http://schemas.openxmlformats.org/officeDocument/2006/relationships/image" Target="../media/image849.png"/></Relationships>
</file>

<file path=ppt/slides/_rels/slide118.xml.rels><?xml version="1.0" encoding="UTF-8" standalone="yes"?>
<Relationships xmlns="http://schemas.openxmlformats.org/package/2006/relationships"><Relationship Id="rId3" Type="http://schemas.openxmlformats.org/officeDocument/2006/relationships/image" Target="../media/image854.png"/><Relationship Id="rId2" Type="http://schemas.openxmlformats.org/officeDocument/2006/relationships/image" Target="../media/image853.png"/><Relationship Id="rId1" Type="http://schemas.openxmlformats.org/officeDocument/2006/relationships/slideLayout" Target="../slideLayouts/slideLayout22.xml"/><Relationship Id="rId5" Type="http://schemas.openxmlformats.org/officeDocument/2006/relationships/image" Target="../media/image856.png"/><Relationship Id="rId4" Type="http://schemas.openxmlformats.org/officeDocument/2006/relationships/image" Target="../media/image855.png"/></Relationships>
</file>

<file path=ppt/slides/_rels/slide119.xml.rels><?xml version="1.0" encoding="UTF-8" standalone="yes"?>
<Relationships xmlns="http://schemas.openxmlformats.org/package/2006/relationships"><Relationship Id="rId2" Type="http://schemas.openxmlformats.org/officeDocument/2006/relationships/image" Target="../media/image857.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0.xml.rels><?xml version="1.0" encoding="UTF-8" standalone="yes"?>
<Relationships xmlns="http://schemas.openxmlformats.org/package/2006/relationships"><Relationship Id="rId3" Type="http://schemas.openxmlformats.org/officeDocument/2006/relationships/image" Target="../media/image858.png"/><Relationship Id="rId2" Type="http://schemas.openxmlformats.org/officeDocument/2006/relationships/image" Target="../media/image857.png"/><Relationship Id="rId1" Type="http://schemas.openxmlformats.org/officeDocument/2006/relationships/slideLayout" Target="../slideLayouts/slideLayout22.xml"/><Relationship Id="rId6" Type="http://schemas.openxmlformats.org/officeDocument/2006/relationships/image" Target="../media/image861.svg"/><Relationship Id="rId5" Type="http://schemas.openxmlformats.org/officeDocument/2006/relationships/image" Target="../media/image860.png"/><Relationship Id="rId4" Type="http://schemas.openxmlformats.org/officeDocument/2006/relationships/image" Target="../media/image859.png"/></Relationships>
</file>

<file path=ppt/slides/_rels/slide121.xml.rels><?xml version="1.0" encoding="UTF-8" standalone="yes"?>
<Relationships xmlns="http://schemas.openxmlformats.org/package/2006/relationships"><Relationship Id="rId2" Type="http://schemas.openxmlformats.org/officeDocument/2006/relationships/image" Target="../media/image862.png"/><Relationship Id="rId1" Type="http://schemas.openxmlformats.org/officeDocument/2006/relationships/slideLayout" Target="../slideLayouts/slideLayout32.xml"/></Relationships>
</file>

<file path=ppt/slides/_rels/slide122.xml.rels><?xml version="1.0" encoding="UTF-8" standalone="yes"?>
<Relationships xmlns="http://schemas.openxmlformats.org/package/2006/relationships"><Relationship Id="rId8" Type="http://schemas.openxmlformats.org/officeDocument/2006/relationships/image" Target="../media/image869.png"/><Relationship Id="rId13" Type="http://schemas.openxmlformats.org/officeDocument/2006/relationships/image" Target="../media/image874.svg"/><Relationship Id="rId3" Type="http://schemas.openxmlformats.org/officeDocument/2006/relationships/image" Target="../media/image864.png"/><Relationship Id="rId7" Type="http://schemas.openxmlformats.org/officeDocument/2006/relationships/image" Target="../media/image868.png"/><Relationship Id="rId12" Type="http://schemas.openxmlformats.org/officeDocument/2006/relationships/image" Target="../media/image873.png"/><Relationship Id="rId2" Type="http://schemas.openxmlformats.org/officeDocument/2006/relationships/image" Target="../media/image863.png"/><Relationship Id="rId1" Type="http://schemas.openxmlformats.org/officeDocument/2006/relationships/slideLayout" Target="../slideLayouts/slideLayout33.xml"/><Relationship Id="rId6" Type="http://schemas.openxmlformats.org/officeDocument/2006/relationships/image" Target="../media/image867.png"/><Relationship Id="rId11" Type="http://schemas.openxmlformats.org/officeDocument/2006/relationships/image" Target="../media/image872.svg"/><Relationship Id="rId5" Type="http://schemas.openxmlformats.org/officeDocument/2006/relationships/image" Target="../media/image866.png"/><Relationship Id="rId15" Type="http://schemas.openxmlformats.org/officeDocument/2006/relationships/image" Target="../media/image876.svg"/><Relationship Id="rId10" Type="http://schemas.openxmlformats.org/officeDocument/2006/relationships/image" Target="../media/image871.png"/><Relationship Id="rId4" Type="http://schemas.openxmlformats.org/officeDocument/2006/relationships/image" Target="../media/image865.png"/><Relationship Id="rId9" Type="http://schemas.openxmlformats.org/officeDocument/2006/relationships/image" Target="../media/image870.png"/><Relationship Id="rId14" Type="http://schemas.openxmlformats.org/officeDocument/2006/relationships/image" Target="../media/image875.png"/></Relationships>
</file>

<file path=ppt/slides/_rels/slide123.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svg"/><Relationship Id="rId3" Type="http://schemas.openxmlformats.org/officeDocument/2006/relationships/image" Target="../media/image878.png"/><Relationship Id="rId7" Type="http://schemas.openxmlformats.org/officeDocument/2006/relationships/image" Target="../media/image882.svg"/><Relationship Id="rId12" Type="http://schemas.openxmlformats.org/officeDocument/2006/relationships/image" Target="../media/image887.png"/><Relationship Id="rId17" Type="http://schemas.openxmlformats.org/officeDocument/2006/relationships/image" Target="../media/image892.svg"/><Relationship Id="rId2" Type="http://schemas.openxmlformats.org/officeDocument/2006/relationships/image" Target="../media/image877.png"/><Relationship Id="rId16" Type="http://schemas.openxmlformats.org/officeDocument/2006/relationships/image" Target="../media/image891.png"/><Relationship Id="rId1" Type="http://schemas.openxmlformats.org/officeDocument/2006/relationships/slideLayout" Target="../slideLayouts/slideLayout33.xml"/><Relationship Id="rId6" Type="http://schemas.openxmlformats.org/officeDocument/2006/relationships/image" Target="../media/image881.png"/><Relationship Id="rId11" Type="http://schemas.openxmlformats.org/officeDocument/2006/relationships/image" Target="../media/image886.svg"/><Relationship Id="rId5" Type="http://schemas.openxmlformats.org/officeDocument/2006/relationships/image" Target="../media/image880.svg"/><Relationship Id="rId15" Type="http://schemas.openxmlformats.org/officeDocument/2006/relationships/image" Target="../media/image890.svg"/><Relationship Id="rId10" Type="http://schemas.openxmlformats.org/officeDocument/2006/relationships/image" Target="../media/image885.png"/><Relationship Id="rId4" Type="http://schemas.openxmlformats.org/officeDocument/2006/relationships/image" Target="../media/image879.png"/><Relationship Id="rId9" Type="http://schemas.openxmlformats.org/officeDocument/2006/relationships/image" Target="../media/image884.svg"/><Relationship Id="rId14" Type="http://schemas.openxmlformats.org/officeDocument/2006/relationships/image" Target="../media/image889.png"/></Relationships>
</file>

<file path=ppt/slides/_rels/slide124.xml.rels><?xml version="1.0" encoding="UTF-8" standalone="yes"?>
<Relationships xmlns="http://schemas.openxmlformats.org/package/2006/relationships"><Relationship Id="rId2" Type="http://schemas.openxmlformats.org/officeDocument/2006/relationships/image" Target="../media/image893.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8" Type="http://schemas.openxmlformats.org/officeDocument/2006/relationships/image" Target="../media/image900.svg"/><Relationship Id="rId13" Type="http://schemas.openxmlformats.org/officeDocument/2006/relationships/image" Target="../media/image905.svg"/><Relationship Id="rId18" Type="http://schemas.openxmlformats.org/officeDocument/2006/relationships/image" Target="../media/image910.png"/><Relationship Id="rId3" Type="http://schemas.openxmlformats.org/officeDocument/2006/relationships/image" Target="../media/image895.png"/><Relationship Id="rId21" Type="http://schemas.openxmlformats.org/officeDocument/2006/relationships/image" Target="../media/image913.svg"/><Relationship Id="rId7" Type="http://schemas.openxmlformats.org/officeDocument/2006/relationships/image" Target="../media/image899.png"/><Relationship Id="rId12" Type="http://schemas.openxmlformats.org/officeDocument/2006/relationships/image" Target="../media/image904.png"/><Relationship Id="rId17" Type="http://schemas.openxmlformats.org/officeDocument/2006/relationships/image" Target="../media/image909.svg"/><Relationship Id="rId25" Type="http://schemas.openxmlformats.org/officeDocument/2006/relationships/image" Target="../media/image917.svg"/><Relationship Id="rId2" Type="http://schemas.openxmlformats.org/officeDocument/2006/relationships/image" Target="../media/image894.png"/><Relationship Id="rId16" Type="http://schemas.openxmlformats.org/officeDocument/2006/relationships/image" Target="../media/image908.png"/><Relationship Id="rId20" Type="http://schemas.openxmlformats.org/officeDocument/2006/relationships/image" Target="../media/image912.png"/><Relationship Id="rId1" Type="http://schemas.openxmlformats.org/officeDocument/2006/relationships/slideLayout" Target="../slideLayouts/slideLayout12.xml"/><Relationship Id="rId6" Type="http://schemas.openxmlformats.org/officeDocument/2006/relationships/image" Target="../media/image898.png"/><Relationship Id="rId11" Type="http://schemas.openxmlformats.org/officeDocument/2006/relationships/image" Target="../media/image903.svg"/><Relationship Id="rId24" Type="http://schemas.openxmlformats.org/officeDocument/2006/relationships/image" Target="../media/image916.png"/><Relationship Id="rId5" Type="http://schemas.openxmlformats.org/officeDocument/2006/relationships/image" Target="../media/image897.png"/><Relationship Id="rId15" Type="http://schemas.openxmlformats.org/officeDocument/2006/relationships/image" Target="../media/image907.svg"/><Relationship Id="rId23" Type="http://schemas.openxmlformats.org/officeDocument/2006/relationships/image" Target="../media/image915.svg"/><Relationship Id="rId10" Type="http://schemas.openxmlformats.org/officeDocument/2006/relationships/image" Target="../media/image902.png"/><Relationship Id="rId19" Type="http://schemas.openxmlformats.org/officeDocument/2006/relationships/image" Target="../media/image911.svg"/><Relationship Id="rId4" Type="http://schemas.openxmlformats.org/officeDocument/2006/relationships/image" Target="../media/image896.png"/><Relationship Id="rId9" Type="http://schemas.openxmlformats.org/officeDocument/2006/relationships/image" Target="../media/image901.png"/><Relationship Id="rId14" Type="http://schemas.openxmlformats.org/officeDocument/2006/relationships/image" Target="../media/image906.png"/><Relationship Id="rId22" Type="http://schemas.openxmlformats.org/officeDocument/2006/relationships/image" Target="../media/image914.png"/></Relationships>
</file>

<file path=ppt/slides/_rels/slide126.xml.rels><?xml version="1.0" encoding="UTF-8" standalone="yes"?>
<Relationships xmlns="http://schemas.openxmlformats.org/package/2006/relationships"><Relationship Id="rId8" Type="http://schemas.openxmlformats.org/officeDocument/2006/relationships/image" Target="../media/image924.png"/><Relationship Id="rId13" Type="http://schemas.openxmlformats.org/officeDocument/2006/relationships/image" Target="../media/image929.png"/><Relationship Id="rId18" Type="http://schemas.openxmlformats.org/officeDocument/2006/relationships/image" Target="../media/image934.png"/><Relationship Id="rId3" Type="http://schemas.openxmlformats.org/officeDocument/2006/relationships/image" Target="../media/image919.png"/><Relationship Id="rId21" Type="http://schemas.openxmlformats.org/officeDocument/2006/relationships/image" Target="../media/image937.svg"/><Relationship Id="rId7" Type="http://schemas.openxmlformats.org/officeDocument/2006/relationships/image" Target="../media/image923.png"/><Relationship Id="rId12" Type="http://schemas.openxmlformats.org/officeDocument/2006/relationships/image" Target="../media/image928.png"/><Relationship Id="rId17" Type="http://schemas.openxmlformats.org/officeDocument/2006/relationships/image" Target="../media/image933.svg"/><Relationship Id="rId2" Type="http://schemas.openxmlformats.org/officeDocument/2006/relationships/image" Target="../media/image918.png"/><Relationship Id="rId16" Type="http://schemas.openxmlformats.org/officeDocument/2006/relationships/image" Target="../media/image932.png"/><Relationship Id="rId20" Type="http://schemas.openxmlformats.org/officeDocument/2006/relationships/image" Target="../media/image936.png"/><Relationship Id="rId1" Type="http://schemas.openxmlformats.org/officeDocument/2006/relationships/slideLayout" Target="../slideLayouts/slideLayout12.xml"/><Relationship Id="rId6" Type="http://schemas.openxmlformats.org/officeDocument/2006/relationships/image" Target="../media/image922.png"/><Relationship Id="rId11" Type="http://schemas.openxmlformats.org/officeDocument/2006/relationships/image" Target="../media/image927.png"/><Relationship Id="rId5" Type="http://schemas.openxmlformats.org/officeDocument/2006/relationships/image" Target="../media/image921.png"/><Relationship Id="rId15" Type="http://schemas.openxmlformats.org/officeDocument/2006/relationships/image" Target="../media/image931.png"/><Relationship Id="rId10" Type="http://schemas.openxmlformats.org/officeDocument/2006/relationships/image" Target="../media/image926.png"/><Relationship Id="rId19" Type="http://schemas.openxmlformats.org/officeDocument/2006/relationships/image" Target="../media/image935.svg"/><Relationship Id="rId4" Type="http://schemas.openxmlformats.org/officeDocument/2006/relationships/image" Target="../media/image920.png"/><Relationship Id="rId9" Type="http://schemas.openxmlformats.org/officeDocument/2006/relationships/image" Target="../media/image925.png"/><Relationship Id="rId14" Type="http://schemas.openxmlformats.org/officeDocument/2006/relationships/image" Target="../media/image930.png"/></Relationships>
</file>

<file path=ppt/slides/_rels/slide127.xml.rels><?xml version="1.0" encoding="UTF-8" standalone="yes"?>
<Relationships xmlns="http://schemas.openxmlformats.org/package/2006/relationships"><Relationship Id="rId8" Type="http://schemas.openxmlformats.org/officeDocument/2006/relationships/image" Target="../media/image944.png"/><Relationship Id="rId13" Type="http://schemas.openxmlformats.org/officeDocument/2006/relationships/image" Target="../media/image949.png"/><Relationship Id="rId3" Type="http://schemas.openxmlformats.org/officeDocument/2006/relationships/image" Target="../media/image939.png"/><Relationship Id="rId7" Type="http://schemas.openxmlformats.org/officeDocument/2006/relationships/image" Target="../media/image943.png"/><Relationship Id="rId12" Type="http://schemas.openxmlformats.org/officeDocument/2006/relationships/image" Target="../media/image948.png"/><Relationship Id="rId2" Type="http://schemas.openxmlformats.org/officeDocument/2006/relationships/image" Target="../media/image938.png"/><Relationship Id="rId1" Type="http://schemas.openxmlformats.org/officeDocument/2006/relationships/slideLayout" Target="../slideLayouts/slideLayout12.xml"/><Relationship Id="rId6" Type="http://schemas.openxmlformats.org/officeDocument/2006/relationships/image" Target="../media/image942.png"/><Relationship Id="rId11" Type="http://schemas.openxmlformats.org/officeDocument/2006/relationships/image" Target="../media/image947.png"/><Relationship Id="rId5" Type="http://schemas.openxmlformats.org/officeDocument/2006/relationships/image" Target="../media/image941.png"/><Relationship Id="rId10" Type="http://schemas.openxmlformats.org/officeDocument/2006/relationships/image" Target="../media/image946.png"/><Relationship Id="rId4" Type="http://schemas.openxmlformats.org/officeDocument/2006/relationships/image" Target="../media/image940.png"/><Relationship Id="rId9" Type="http://schemas.openxmlformats.org/officeDocument/2006/relationships/image" Target="../media/image945.png"/><Relationship Id="rId14" Type="http://schemas.openxmlformats.org/officeDocument/2006/relationships/image" Target="../media/image950.png"/></Relationships>
</file>

<file path=ppt/slides/_rels/slide128.xml.rels><?xml version="1.0" encoding="UTF-8" standalone="yes"?>
<Relationships xmlns="http://schemas.openxmlformats.org/package/2006/relationships"><Relationship Id="rId8" Type="http://schemas.openxmlformats.org/officeDocument/2006/relationships/image" Target="../media/image957.png"/><Relationship Id="rId3" Type="http://schemas.openxmlformats.org/officeDocument/2006/relationships/image" Target="../media/image952.png"/><Relationship Id="rId7" Type="http://schemas.openxmlformats.org/officeDocument/2006/relationships/image" Target="../media/image956.png"/><Relationship Id="rId2" Type="http://schemas.openxmlformats.org/officeDocument/2006/relationships/image" Target="../media/image951.png"/><Relationship Id="rId1" Type="http://schemas.openxmlformats.org/officeDocument/2006/relationships/slideLayout" Target="../slideLayouts/slideLayout12.xml"/><Relationship Id="rId6" Type="http://schemas.openxmlformats.org/officeDocument/2006/relationships/image" Target="../media/image955.png"/><Relationship Id="rId5" Type="http://schemas.openxmlformats.org/officeDocument/2006/relationships/image" Target="../media/image954.png"/><Relationship Id="rId10" Type="http://schemas.openxmlformats.org/officeDocument/2006/relationships/image" Target="../media/image959.png"/><Relationship Id="rId4" Type="http://schemas.openxmlformats.org/officeDocument/2006/relationships/image" Target="../media/image953.png"/><Relationship Id="rId9" Type="http://schemas.openxmlformats.org/officeDocument/2006/relationships/image" Target="../media/image958.svg"/></Relationships>
</file>

<file path=ppt/slides/_rels/slide129.xml.rels><?xml version="1.0" encoding="UTF-8" standalone="yes"?>
<Relationships xmlns="http://schemas.openxmlformats.org/package/2006/relationships"><Relationship Id="rId8" Type="http://schemas.openxmlformats.org/officeDocument/2006/relationships/image" Target="../media/image966.png"/><Relationship Id="rId3" Type="http://schemas.openxmlformats.org/officeDocument/2006/relationships/image" Target="../media/image961.svg"/><Relationship Id="rId7" Type="http://schemas.openxmlformats.org/officeDocument/2006/relationships/image" Target="../media/image965.svg"/><Relationship Id="rId2" Type="http://schemas.openxmlformats.org/officeDocument/2006/relationships/image" Target="../media/image960.png"/><Relationship Id="rId1" Type="http://schemas.openxmlformats.org/officeDocument/2006/relationships/slideLayout" Target="../slideLayouts/slideLayout12.xml"/><Relationship Id="rId6" Type="http://schemas.openxmlformats.org/officeDocument/2006/relationships/image" Target="../media/image964.png"/><Relationship Id="rId5" Type="http://schemas.openxmlformats.org/officeDocument/2006/relationships/image" Target="../media/image963.svg"/><Relationship Id="rId4" Type="http://schemas.openxmlformats.org/officeDocument/2006/relationships/image" Target="../media/image962.png"/><Relationship Id="rId9" Type="http://schemas.openxmlformats.org/officeDocument/2006/relationships/image" Target="../media/image967.svg"/></Relationships>
</file>

<file path=ppt/slides/_rels/slide1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968.png"/><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8" Type="http://schemas.openxmlformats.org/officeDocument/2006/relationships/image" Target="../media/image975.svg"/><Relationship Id="rId13" Type="http://schemas.openxmlformats.org/officeDocument/2006/relationships/image" Target="../media/image980.png"/><Relationship Id="rId18" Type="http://schemas.openxmlformats.org/officeDocument/2006/relationships/image" Target="../media/image985.svg"/><Relationship Id="rId3" Type="http://schemas.openxmlformats.org/officeDocument/2006/relationships/image" Target="../media/image970.png"/><Relationship Id="rId21" Type="http://schemas.openxmlformats.org/officeDocument/2006/relationships/image" Target="../media/image988.png"/><Relationship Id="rId7" Type="http://schemas.openxmlformats.org/officeDocument/2006/relationships/image" Target="../media/image974.png"/><Relationship Id="rId12" Type="http://schemas.openxmlformats.org/officeDocument/2006/relationships/image" Target="../media/image979.svg"/><Relationship Id="rId17" Type="http://schemas.openxmlformats.org/officeDocument/2006/relationships/image" Target="../media/image984.png"/><Relationship Id="rId2" Type="http://schemas.openxmlformats.org/officeDocument/2006/relationships/image" Target="../media/image969.png"/><Relationship Id="rId16" Type="http://schemas.openxmlformats.org/officeDocument/2006/relationships/image" Target="../media/image983.svg"/><Relationship Id="rId20" Type="http://schemas.openxmlformats.org/officeDocument/2006/relationships/image" Target="../media/image987.svg"/><Relationship Id="rId1" Type="http://schemas.openxmlformats.org/officeDocument/2006/relationships/slideLayout" Target="../slideLayouts/slideLayout22.xml"/><Relationship Id="rId6" Type="http://schemas.openxmlformats.org/officeDocument/2006/relationships/image" Target="../media/image973.svg"/><Relationship Id="rId11" Type="http://schemas.openxmlformats.org/officeDocument/2006/relationships/image" Target="../media/image978.png"/><Relationship Id="rId24" Type="http://schemas.openxmlformats.org/officeDocument/2006/relationships/image" Target="../media/image991.svg"/><Relationship Id="rId5" Type="http://schemas.openxmlformats.org/officeDocument/2006/relationships/image" Target="../media/image972.png"/><Relationship Id="rId15" Type="http://schemas.openxmlformats.org/officeDocument/2006/relationships/image" Target="../media/image982.png"/><Relationship Id="rId23" Type="http://schemas.openxmlformats.org/officeDocument/2006/relationships/image" Target="../media/image990.png"/><Relationship Id="rId10" Type="http://schemas.openxmlformats.org/officeDocument/2006/relationships/image" Target="../media/image977.svg"/><Relationship Id="rId19" Type="http://schemas.openxmlformats.org/officeDocument/2006/relationships/image" Target="../media/image986.png"/><Relationship Id="rId4" Type="http://schemas.openxmlformats.org/officeDocument/2006/relationships/image" Target="../media/image971.svg"/><Relationship Id="rId9" Type="http://schemas.openxmlformats.org/officeDocument/2006/relationships/image" Target="../media/image976.png"/><Relationship Id="rId14" Type="http://schemas.openxmlformats.org/officeDocument/2006/relationships/image" Target="../media/image981.svg"/><Relationship Id="rId22" Type="http://schemas.openxmlformats.org/officeDocument/2006/relationships/image" Target="../media/image989.svg"/></Relationships>
</file>

<file path=ppt/slides/_rels/slide132.xml.rels><?xml version="1.0" encoding="UTF-8" standalone="yes"?>
<Relationships xmlns="http://schemas.openxmlformats.org/package/2006/relationships"><Relationship Id="rId2" Type="http://schemas.openxmlformats.org/officeDocument/2006/relationships/image" Target="../media/image992.png"/><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3" Type="http://schemas.openxmlformats.org/officeDocument/2006/relationships/image" Target="../media/image994.png"/><Relationship Id="rId2" Type="http://schemas.openxmlformats.org/officeDocument/2006/relationships/image" Target="../media/image993.png"/><Relationship Id="rId1" Type="http://schemas.openxmlformats.org/officeDocument/2006/relationships/slideLayout" Target="../slideLayouts/slideLayout28.xml"/><Relationship Id="rId6" Type="http://schemas.openxmlformats.org/officeDocument/2006/relationships/image" Target="../media/image997.png"/><Relationship Id="rId5" Type="http://schemas.openxmlformats.org/officeDocument/2006/relationships/image" Target="../media/image996.png"/><Relationship Id="rId4" Type="http://schemas.openxmlformats.org/officeDocument/2006/relationships/image" Target="../media/image995.png"/></Relationships>
</file>

<file path=ppt/slides/_rels/slide134.xml.rels><?xml version="1.0" encoding="UTF-8" standalone="yes"?>
<Relationships xmlns="http://schemas.openxmlformats.org/package/2006/relationships"><Relationship Id="rId2" Type="http://schemas.openxmlformats.org/officeDocument/2006/relationships/image" Target="../media/image998.png"/><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2" Type="http://schemas.openxmlformats.org/officeDocument/2006/relationships/image" Target="../media/image999.png"/><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02.png"/><Relationship Id="rId2" Type="http://schemas.openxmlformats.org/officeDocument/2006/relationships/image" Target="../media/image1001.png"/><Relationship Id="rId1" Type="http://schemas.openxmlformats.org/officeDocument/2006/relationships/slideLayout" Target="../slideLayouts/slideLayout28.xml"/><Relationship Id="rId6" Type="http://schemas.openxmlformats.org/officeDocument/2006/relationships/image" Target="../media/image1005.png"/><Relationship Id="rId5" Type="http://schemas.openxmlformats.org/officeDocument/2006/relationships/image" Target="../media/image1004.png"/><Relationship Id="rId4" Type="http://schemas.openxmlformats.org/officeDocument/2006/relationships/image" Target="../media/image1003.png"/></Relationships>
</file>

<file path=ppt/slides/_rels/slide138.xml.rels><?xml version="1.0" encoding="UTF-8" standalone="yes"?>
<Relationships xmlns="http://schemas.openxmlformats.org/package/2006/relationships"><Relationship Id="rId3" Type="http://schemas.openxmlformats.org/officeDocument/2006/relationships/image" Target="../media/image1007.png"/><Relationship Id="rId2" Type="http://schemas.openxmlformats.org/officeDocument/2006/relationships/image" Target="../media/image1006.png"/><Relationship Id="rId1" Type="http://schemas.openxmlformats.org/officeDocument/2006/relationships/slideLayout" Target="../slideLayouts/slideLayout28.xml"/><Relationship Id="rId6" Type="http://schemas.openxmlformats.org/officeDocument/2006/relationships/image" Target="../media/image1010.png"/><Relationship Id="rId5" Type="http://schemas.openxmlformats.org/officeDocument/2006/relationships/image" Target="../media/image1009.png"/><Relationship Id="rId4" Type="http://schemas.openxmlformats.org/officeDocument/2006/relationships/image" Target="../media/image1008.png"/></Relationships>
</file>

<file path=ppt/slides/_rels/slide139.xml.rels><?xml version="1.0" encoding="UTF-8" standalone="yes"?>
<Relationships xmlns="http://schemas.openxmlformats.org/package/2006/relationships"><Relationship Id="rId8" Type="http://schemas.openxmlformats.org/officeDocument/2006/relationships/image" Target="../media/image1017.png"/><Relationship Id="rId13" Type="http://schemas.openxmlformats.org/officeDocument/2006/relationships/image" Target="../media/image1022.png"/><Relationship Id="rId18" Type="http://schemas.openxmlformats.org/officeDocument/2006/relationships/image" Target="../media/image1027.png"/><Relationship Id="rId3" Type="http://schemas.openxmlformats.org/officeDocument/2006/relationships/image" Target="../media/image1012.png"/><Relationship Id="rId7" Type="http://schemas.openxmlformats.org/officeDocument/2006/relationships/image" Target="../media/image1016.png"/><Relationship Id="rId12" Type="http://schemas.openxmlformats.org/officeDocument/2006/relationships/image" Target="../media/image1021.png"/><Relationship Id="rId17" Type="http://schemas.openxmlformats.org/officeDocument/2006/relationships/image" Target="../media/image1026.png"/><Relationship Id="rId2" Type="http://schemas.openxmlformats.org/officeDocument/2006/relationships/image" Target="../media/image1011.png"/><Relationship Id="rId16" Type="http://schemas.openxmlformats.org/officeDocument/2006/relationships/image" Target="../media/image1025.png"/><Relationship Id="rId1" Type="http://schemas.openxmlformats.org/officeDocument/2006/relationships/slideLayout" Target="../slideLayouts/slideLayout28.xml"/><Relationship Id="rId6" Type="http://schemas.openxmlformats.org/officeDocument/2006/relationships/image" Target="../media/image1015.png"/><Relationship Id="rId11" Type="http://schemas.openxmlformats.org/officeDocument/2006/relationships/image" Target="../media/image1020.png"/><Relationship Id="rId5" Type="http://schemas.openxmlformats.org/officeDocument/2006/relationships/image" Target="../media/image1014.png"/><Relationship Id="rId15" Type="http://schemas.openxmlformats.org/officeDocument/2006/relationships/image" Target="../media/image1024.png"/><Relationship Id="rId10" Type="http://schemas.openxmlformats.org/officeDocument/2006/relationships/image" Target="../media/image1019.png"/><Relationship Id="rId19" Type="http://schemas.openxmlformats.org/officeDocument/2006/relationships/image" Target="../media/image1028.svg"/><Relationship Id="rId4" Type="http://schemas.openxmlformats.org/officeDocument/2006/relationships/image" Target="../media/image1013.png"/><Relationship Id="rId9" Type="http://schemas.openxmlformats.org/officeDocument/2006/relationships/image" Target="../media/image1018.png"/><Relationship Id="rId14" Type="http://schemas.openxmlformats.org/officeDocument/2006/relationships/image" Target="../media/image102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slides/_rels/slide140.xml.rels><?xml version="1.0" encoding="UTF-8" standalone="yes"?>
<Relationships xmlns="http://schemas.openxmlformats.org/package/2006/relationships"><Relationship Id="rId3" Type="http://schemas.openxmlformats.org/officeDocument/2006/relationships/image" Target="../media/image1030.png"/><Relationship Id="rId7" Type="http://schemas.openxmlformats.org/officeDocument/2006/relationships/image" Target="../media/image1034.png"/><Relationship Id="rId2" Type="http://schemas.openxmlformats.org/officeDocument/2006/relationships/image" Target="../media/image1029.png"/><Relationship Id="rId1" Type="http://schemas.openxmlformats.org/officeDocument/2006/relationships/slideLayout" Target="../slideLayouts/slideLayout28.xml"/><Relationship Id="rId6" Type="http://schemas.openxmlformats.org/officeDocument/2006/relationships/image" Target="../media/image1033.png"/><Relationship Id="rId5" Type="http://schemas.openxmlformats.org/officeDocument/2006/relationships/image" Target="../media/image1032.png"/><Relationship Id="rId4" Type="http://schemas.openxmlformats.org/officeDocument/2006/relationships/image" Target="../media/image1031.png"/></Relationships>
</file>

<file path=ppt/slides/_rels/slide141.xml.rels><?xml version="1.0" encoding="UTF-8" standalone="yes"?>
<Relationships xmlns="http://schemas.openxmlformats.org/package/2006/relationships"><Relationship Id="rId8" Type="http://schemas.openxmlformats.org/officeDocument/2006/relationships/image" Target="../media/image1041.png"/><Relationship Id="rId13" Type="http://schemas.openxmlformats.org/officeDocument/2006/relationships/image" Target="../media/image1046.svg"/><Relationship Id="rId18" Type="http://schemas.openxmlformats.org/officeDocument/2006/relationships/image" Target="../media/image1051.png"/><Relationship Id="rId3" Type="http://schemas.openxmlformats.org/officeDocument/2006/relationships/image" Target="../media/image1036.png"/><Relationship Id="rId7" Type="http://schemas.openxmlformats.org/officeDocument/2006/relationships/image" Target="../media/image1040.svg"/><Relationship Id="rId12" Type="http://schemas.openxmlformats.org/officeDocument/2006/relationships/image" Target="../media/image1045.png"/><Relationship Id="rId17" Type="http://schemas.openxmlformats.org/officeDocument/2006/relationships/image" Target="../media/image1050.svg"/><Relationship Id="rId2" Type="http://schemas.openxmlformats.org/officeDocument/2006/relationships/image" Target="../media/image1035.png"/><Relationship Id="rId16" Type="http://schemas.openxmlformats.org/officeDocument/2006/relationships/image" Target="../media/image1049.png"/><Relationship Id="rId1" Type="http://schemas.openxmlformats.org/officeDocument/2006/relationships/slideLayout" Target="../slideLayouts/slideLayout28.xml"/><Relationship Id="rId6" Type="http://schemas.openxmlformats.org/officeDocument/2006/relationships/image" Target="../media/image1039.png"/><Relationship Id="rId11" Type="http://schemas.openxmlformats.org/officeDocument/2006/relationships/image" Target="../media/image1044.svg"/><Relationship Id="rId5" Type="http://schemas.openxmlformats.org/officeDocument/2006/relationships/image" Target="../media/image1038.png"/><Relationship Id="rId15" Type="http://schemas.openxmlformats.org/officeDocument/2006/relationships/image" Target="../media/image1048.svg"/><Relationship Id="rId10" Type="http://schemas.openxmlformats.org/officeDocument/2006/relationships/image" Target="../media/image1043.png"/><Relationship Id="rId19" Type="http://schemas.openxmlformats.org/officeDocument/2006/relationships/image" Target="../media/image1052.svg"/><Relationship Id="rId4" Type="http://schemas.openxmlformats.org/officeDocument/2006/relationships/image" Target="../media/image1037.png"/><Relationship Id="rId9" Type="http://schemas.openxmlformats.org/officeDocument/2006/relationships/image" Target="../media/image1042.svg"/><Relationship Id="rId14" Type="http://schemas.openxmlformats.org/officeDocument/2006/relationships/image" Target="../media/image1047.png"/></Relationships>
</file>

<file path=ppt/slides/_rels/slide142.xml.rels><?xml version="1.0" encoding="UTF-8" standalone="yes"?>
<Relationships xmlns="http://schemas.openxmlformats.org/package/2006/relationships"><Relationship Id="rId8" Type="http://schemas.openxmlformats.org/officeDocument/2006/relationships/image" Target="../media/image1058.svg"/><Relationship Id="rId3" Type="http://schemas.openxmlformats.org/officeDocument/2006/relationships/image" Target="../media/image1053.png"/><Relationship Id="rId7" Type="http://schemas.openxmlformats.org/officeDocument/2006/relationships/image" Target="../media/image1057.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1056.svg"/><Relationship Id="rId5" Type="http://schemas.openxmlformats.org/officeDocument/2006/relationships/image" Target="../media/image1055.png"/><Relationship Id="rId10" Type="http://schemas.openxmlformats.org/officeDocument/2006/relationships/image" Target="../media/image1060.svg"/><Relationship Id="rId4" Type="http://schemas.openxmlformats.org/officeDocument/2006/relationships/image" Target="../media/image1054.svg"/><Relationship Id="rId9" Type="http://schemas.openxmlformats.org/officeDocument/2006/relationships/image" Target="../media/image1059.png"/></Relationships>
</file>

<file path=ppt/slides/_rels/slide143.xml.rels><?xml version="1.0" encoding="UTF-8" standalone="yes"?>
<Relationships xmlns="http://schemas.openxmlformats.org/package/2006/relationships"><Relationship Id="rId3" Type="http://schemas.openxmlformats.org/officeDocument/2006/relationships/image" Target="../media/image1062.svg"/><Relationship Id="rId2" Type="http://schemas.openxmlformats.org/officeDocument/2006/relationships/image" Target="../media/image1061.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064.svg"/><Relationship Id="rId2" Type="http://schemas.openxmlformats.org/officeDocument/2006/relationships/image" Target="../media/image256.png"/><Relationship Id="rId1" Type="http://schemas.openxmlformats.org/officeDocument/2006/relationships/slideLayout" Target="../slideLayouts/slideLayout13.xml"/><Relationship Id="rId6" Type="http://schemas.openxmlformats.org/officeDocument/2006/relationships/image" Target="../media/image1063.png"/><Relationship Id="rId5" Type="http://schemas.openxmlformats.org/officeDocument/2006/relationships/image" Target="../media/image495.png"/><Relationship Id="rId4" Type="http://schemas.openxmlformats.org/officeDocument/2006/relationships/image" Target="../media/image460.png"/></Relationships>
</file>

<file path=ppt/slides/_rels/slide145.xml.rels><?xml version="1.0" encoding="UTF-8" standalone="yes"?>
<Relationships xmlns="http://schemas.openxmlformats.org/package/2006/relationships"><Relationship Id="rId2" Type="http://schemas.openxmlformats.org/officeDocument/2006/relationships/image" Target="../media/image1065.png"/><Relationship Id="rId1" Type="http://schemas.openxmlformats.org/officeDocument/2006/relationships/slideLayout" Target="../slideLayouts/slideLayout16.xml"/></Relationships>
</file>

<file path=ppt/slides/_rels/slide146.xml.rels><?xml version="1.0" encoding="UTF-8" standalone="yes"?>
<Relationships xmlns="http://schemas.openxmlformats.org/package/2006/relationships"><Relationship Id="rId13" Type="http://schemas.openxmlformats.org/officeDocument/2006/relationships/image" Target="../media/image1077.png"/><Relationship Id="rId18" Type="http://schemas.openxmlformats.org/officeDocument/2006/relationships/image" Target="../media/image1082.svg"/><Relationship Id="rId26" Type="http://schemas.openxmlformats.org/officeDocument/2006/relationships/image" Target="../media/image1090.svg"/><Relationship Id="rId3" Type="http://schemas.openxmlformats.org/officeDocument/2006/relationships/image" Target="../media/image1067.png"/><Relationship Id="rId21" Type="http://schemas.openxmlformats.org/officeDocument/2006/relationships/image" Target="../media/image1085.png"/><Relationship Id="rId34" Type="http://schemas.openxmlformats.org/officeDocument/2006/relationships/image" Target="../media/image1098.svg"/><Relationship Id="rId7" Type="http://schemas.openxmlformats.org/officeDocument/2006/relationships/image" Target="../media/image1071.svg"/><Relationship Id="rId12" Type="http://schemas.openxmlformats.org/officeDocument/2006/relationships/image" Target="../media/image1076.png"/><Relationship Id="rId17" Type="http://schemas.openxmlformats.org/officeDocument/2006/relationships/image" Target="../media/image1081.png"/><Relationship Id="rId25" Type="http://schemas.openxmlformats.org/officeDocument/2006/relationships/image" Target="../media/image1089.png"/><Relationship Id="rId33" Type="http://schemas.openxmlformats.org/officeDocument/2006/relationships/image" Target="../media/image1097.png"/><Relationship Id="rId2" Type="http://schemas.openxmlformats.org/officeDocument/2006/relationships/image" Target="../media/image1066.png"/><Relationship Id="rId16" Type="http://schemas.openxmlformats.org/officeDocument/2006/relationships/image" Target="../media/image1080.svg"/><Relationship Id="rId20" Type="http://schemas.openxmlformats.org/officeDocument/2006/relationships/image" Target="../media/image1084.svg"/><Relationship Id="rId29" Type="http://schemas.openxmlformats.org/officeDocument/2006/relationships/image" Target="../media/image1093.png"/><Relationship Id="rId1" Type="http://schemas.openxmlformats.org/officeDocument/2006/relationships/slideLayout" Target="../slideLayouts/slideLayout18.xml"/><Relationship Id="rId6" Type="http://schemas.openxmlformats.org/officeDocument/2006/relationships/image" Target="../media/image1070.png"/><Relationship Id="rId11" Type="http://schemas.openxmlformats.org/officeDocument/2006/relationships/image" Target="../media/image1075.png"/><Relationship Id="rId24" Type="http://schemas.openxmlformats.org/officeDocument/2006/relationships/image" Target="../media/image1088.svg"/><Relationship Id="rId32" Type="http://schemas.openxmlformats.org/officeDocument/2006/relationships/image" Target="../media/image1096.svg"/><Relationship Id="rId5" Type="http://schemas.openxmlformats.org/officeDocument/2006/relationships/image" Target="../media/image1069.png"/><Relationship Id="rId15" Type="http://schemas.openxmlformats.org/officeDocument/2006/relationships/image" Target="../media/image1079.png"/><Relationship Id="rId23" Type="http://schemas.openxmlformats.org/officeDocument/2006/relationships/image" Target="../media/image1087.png"/><Relationship Id="rId28" Type="http://schemas.openxmlformats.org/officeDocument/2006/relationships/image" Target="../media/image1092.svg"/><Relationship Id="rId10" Type="http://schemas.openxmlformats.org/officeDocument/2006/relationships/image" Target="../media/image1074.png"/><Relationship Id="rId19" Type="http://schemas.openxmlformats.org/officeDocument/2006/relationships/image" Target="../media/image1083.png"/><Relationship Id="rId31" Type="http://schemas.openxmlformats.org/officeDocument/2006/relationships/image" Target="../media/image1095.png"/><Relationship Id="rId4" Type="http://schemas.openxmlformats.org/officeDocument/2006/relationships/image" Target="../media/image1068.png"/><Relationship Id="rId9" Type="http://schemas.openxmlformats.org/officeDocument/2006/relationships/image" Target="../media/image1073.png"/><Relationship Id="rId14" Type="http://schemas.openxmlformats.org/officeDocument/2006/relationships/image" Target="../media/image1078.png"/><Relationship Id="rId22" Type="http://schemas.openxmlformats.org/officeDocument/2006/relationships/image" Target="../media/image1086.svg"/><Relationship Id="rId27" Type="http://schemas.openxmlformats.org/officeDocument/2006/relationships/image" Target="../media/image1091.png"/><Relationship Id="rId30" Type="http://schemas.openxmlformats.org/officeDocument/2006/relationships/image" Target="../media/image1094.svg"/><Relationship Id="rId8" Type="http://schemas.openxmlformats.org/officeDocument/2006/relationships/image" Target="../media/image1072.png"/></Relationships>
</file>

<file path=ppt/slides/_rels/slide147.xml.rels><?xml version="1.0" encoding="UTF-8" standalone="yes"?>
<Relationships xmlns="http://schemas.openxmlformats.org/package/2006/relationships"><Relationship Id="rId3" Type="http://schemas.openxmlformats.org/officeDocument/2006/relationships/image" Target="../media/image1100.png"/><Relationship Id="rId7" Type="http://schemas.openxmlformats.org/officeDocument/2006/relationships/image" Target="../media/image1104.svg"/><Relationship Id="rId2" Type="http://schemas.openxmlformats.org/officeDocument/2006/relationships/image" Target="../media/image1099.png"/><Relationship Id="rId1" Type="http://schemas.openxmlformats.org/officeDocument/2006/relationships/slideLayout" Target="../slideLayouts/slideLayout18.xml"/><Relationship Id="rId6" Type="http://schemas.openxmlformats.org/officeDocument/2006/relationships/image" Target="../media/image1103.png"/><Relationship Id="rId5" Type="http://schemas.openxmlformats.org/officeDocument/2006/relationships/image" Target="../media/image1102.png"/><Relationship Id="rId4" Type="http://schemas.openxmlformats.org/officeDocument/2006/relationships/image" Target="../media/image1101.png"/></Relationships>
</file>

<file path=ppt/slides/_rels/slide148.xml.rels><?xml version="1.0" encoding="UTF-8" standalone="yes"?>
<Relationships xmlns="http://schemas.openxmlformats.org/package/2006/relationships"><Relationship Id="rId3" Type="http://schemas.openxmlformats.org/officeDocument/2006/relationships/image" Target="../media/image1106.png"/><Relationship Id="rId2" Type="http://schemas.openxmlformats.org/officeDocument/2006/relationships/image" Target="../media/image1105.png"/><Relationship Id="rId1" Type="http://schemas.openxmlformats.org/officeDocument/2006/relationships/slideLayout" Target="../slideLayouts/slideLayout18.xml"/><Relationship Id="rId6" Type="http://schemas.openxmlformats.org/officeDocument/2006/relationships/image" Target="../media/image1109.png"/><Relationship Id="rId5" Type="http://schemas.openxmlformats.org/officeDocument/2006/relationships/image" Target="../media/image1108.png"/><Relationship Id="rId4" Type="http://schemas.openxmlformats.org/officeDocument/2006/relationships/image" Target="../media/image1107.png"/></Relationships>
</file>

<file path=ppt/slides/_rels/slide149.xml.rels><?xml version="1.0" encoding="UTF-8" standalone="yes"?>
<Relationships xmlns="http://schemas.openxmlformats.org/package/2006/relationships"><Relationship Id="rId8" Type="http://schemas.openxmlformats.org/officeDocument/2006/relationships/image" Target="../media/image1116.png"/><Relationship Id="rId13" Type="http://schemas.openxmlformats.org/officeDocument/2006/relationships/image" Target="../media/image1121.png"/><Relationship Id="rId18" Type="http://schemas.openxmlformats.org/officeDocument/2006/relationships/image" Target="../media/image1126.png"/><Relationship Id="rId3" Type="http://schemas.openxmlformats.org/officeDocument/2006/relationships/image" Target="../media/image1111.png"/><Relationship Id="rId21" Type="http://schemas.openxmlformats.org/officeDocument/2006/relationships/image" Target="../media/image1129.svg"/><Relationship Id="rId7" Type="http://schemas.openxmlformats.org/officeDocument/2006/relationships/image" Target="../media/image1115.png"/><Relationship Id="rId12" Type="http://schemas.openxmlformats.org/officeDocument/2006/relationships/image" Target="../media/image1120.png"/><Relationship Id="rId17" Type="http://schemas.openxmlformats.org/officeDocument/2006/relationships/image" Target="../media/image1125.svg"/><Relationship Id="rId25" Type="http://schemas.openxmlformats.org/officeDocument/2006/relationships/image" Target="../media/image1133.svg"/><Relationship Id="rId2" Type="http://schemas.openxmlformats.org/officeDocument/2006/relationships/image" Target="../media/image1110.png"/><Relationship Id="rId16" Type="http://schemas.openxmlformats.org/officeDocument/2006/relationships/image" Target="../media/image1124.png"/><Relationship Id="rId20" Type="http://schemas.openxmlformats.org/officeDocument/2006/relationships/image" Target="../media/image1128.png"/><Relationship Id="rId1" Type="http://schemas.openxmlformats.org/officeDocument/2006/relationships/slideLayout" Target="../slideLayouts/slideLayout17.xml"/><Relationship Id="rId6" Type="http://schemas.openxmlformats.org/officeDocument/2006/relationships/image" Target="../media/image1114.png"/><Relationship Id="rId11" Type="http://schemas.openxmlformats.org/officeDocument/2006/relationships/image" Target="../media/image1119.png"/><Relationship Id="rId24" Type="http://schemas.openxmlformats.org/officeDocument/2006/relationships/image" Target="../media/image1132.png"/><Relationship Id="rId5" Type="http://schemas.openxmlformats.org/officeDocument/2006/relationships/image" Target="../media/image1113.png"/><Relationship Id="rId15" Type="http://schemas.openxmlformats.org/officeDocument/2006/relationships/image" Target="../media/image1123.png"/><Relationship Id="rId23" Type="http://schemas.openxmlformats.org/officeDocument/2006/relationships/image" Target="../media/image1131.svg"/><Relationship Id="rId10" Type="http://schemas.openxmlformats.org/officeDocument/2006/relationships/image" Target="../media/image1118.png"/><Relationship Id="rId19" Type="http://schemas.openxmlformats.org/officeDocument/2006/relationships/image" Target="../media/image1127.svg"/><Relationship Id="rId4" Type="http://schemas.openxmlformats.org/officeDocument/2006/relationships/image" Target="../media/image1112.png"/><Relationship Id="rId9" Type="http://schemas.openxmlformats.org/officeDocument/2006/relationships/image" Target="../media/image1117.png"/><Relationship Id="rId14" Type="http://schemas.openxmlformats.org/officeDocument/2006/relationships/image" Target="../media/image1122.png"/><Relationship Id="rId22" Type="http://schemas.openxmlformats.org/officeDocument/2006/relationships/image" Target="../media/image1130.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8" Type="http://schemas.openxmlformats.org/officeDocument/2006/relationships/image" Target="../media/image1140.svg"/><Relationship Id="rId3" Type="http://schemas.openxmlformats.org/officeDocument/2006/relationships/image" Target="../media/image1135.svg"/><Relationship Id="rId7" Type="http://schemas.openxmlformats.org/officeDocument/2006/relationships/image" Target="../media/image1139.png"/><Relationship Id="rId2" Type="http://schemas.openxmlformats.org/officeDocument/2006/relationships/image" Target="../media/image1134.png"/><Relationship Id="rId1" Type="http://schemas.openxmlformats.org/officeDocument/2006/relationships/slideLayout" Target="../slideLayouts/slideLayout18.xml"/><Relationship Id="rId6" Type="http://schemas.openxmlformats.org/officeDocument/2006/relationships/image" Target="../media/image1138.png"/><Relationship Id="rId5" Type="http://schemas.openxmlformats.org/officeDocument/2006/relationships/image" Target="../media/image1137.png"/><Relationship Id="rId10" Type="http://schemas.openxmlformats.org/officeDocument/2006/relationships/image" Target="../media/image1142.svg"/><Relationship Id="rId4" Type="http://schemas.openxmlformats.org/officeDocument/2006/relationships/image" Target="../media/image1136.png"/><Relationship Id="rId9" Type="http://schemas.openxmlformats.org/officeDocument/2006/relationships/image" Target="../media/image1141.png"/></Relationships>
</file>

<file path=ppt/slides/_rels/slide151.xml.rels><?xml version="1.0" encoding="UTF-8" standalone="yes"?>
<Relationships xmlns="http://schemas.openxmlformats.org/package/2006/relationships"><Relationship Id="rId8" Type="http://schemas.openxmlformats.org/officeDocument/2006/relationships/image" Target="../media/image1149.png"/><Relationship Id="rId13" Type="http://schemas.openxmlformats.org/officeDocument/2006/relationships/image" Target="../media/image1154.svg"/><Relationship Id="rId18" Type="http://schemas.openxmlformats.org/officeDocument/2006/relationships/image" Target="../media/image1159.png"/><Relationship Id="rId26" Type="http://schemas.openxmlformats.org/officeDocument/2006/relationships/image" Target="../media/image1167.png"/><Relationship Id="rId3" Type="http://schemas.openxmlformats.org/officeDocument/2006/relationships/image" Target="../media/image1144.svg"/><Relationship Id="rId21" Type="http://schemas.openxmlformats.org/officeDocument/2006/relationships/image" Target="../media/image1162.svg"/><Relationship Id="rId7" Type="http://schemas.openxmlformats.org/officeDocument/2006/relationships/image" Target="../media/image1148.svg"/><Relationship Id="rId12" Type="http://schemas.openxmlformats.org/officeDocument/2006/relationships/image" Target="../media/image1153.png"/><Relationship Id="rId17" Type="http://schemas.openxmlformats.org/officeDocument/2006/relationships/image" Target="../media/image1158.svg"/><Relationship Id="rId25" Type="http://schemas.openxmlformats.org/officeDocument/2006/relationships/image" Target="../media/image1166.svg"/><Relationship Id="rId2" Type="http://schemas.openxmlformats.org/officeDocument/2006/relationships/image" Target="../media/image1143.png"/><Relationship Id="rId16" Type="http://schemas.openxmlformats.org/officeDocument/2006/relationships/image" Target="../media/image1157.png"/><Relationship Id="rId20" Type="http://schemas.openxmlformats.org/officeDocument/2006/relationships/image" Target="../media/image1161.png"/><Relationship Id="rId29" Type="http://schemas.openxmlformats.org/officeDocument/2006/relationships/image" Target="../media/image1170.svg"/><Relationship Id="rId1" Type="http://schemas.openxmlformats.org/officeDocument/2006/relationships/slideLayout" Target="../slideLayouts/slideLayout18.xml"/><Relationship Id="rId6" Type="http://schemas.openxmlformats.org/officeDocument/2006/relationships/image" Target="../media/image1147.png"/><Relationship Id="rId11" Type="http://schemas.openxmlformats.org/officeDocument/2006/relationships/image" Target="../media/image1152.svg"/><Relationship Id="rId24" Type="http://schemas.openxmlformats.org/officeDocument/2006/relationships/image" Target="../media/image1165.png"/><Relationship Id="rId5" Type="http://schemas.openxmlformats.org/officeDocument/2006/relationships/image" Target="../media/image1146.svg"/><Relationship Id="rId15" Type="http://schemas.openxmlformats.org/officeDocument/2006/relationships/image" Target="../media/image1156.svg"/><Relationship Id="rId23" Type="http://schemas.openxmlformats.org/officeDocument/2006/relationships/image" Target="../media/image1164.svg"/><Relationship Id="rId28" Type="http://schemas.openxmlformats.org/officeDocument/2006/relationships/image" Target="../media/image1169.png"/><Relationship Id="rId10" Type="http://schemas.openxmlformats.org/officeDocument/2006/relationships/image" Target="../media/image1151.png"/><Relationship Id="rId19" Type="http://schemas.openxmlformats.org/officeDocument/2006/relationships/image" Target="../media/image1160.svg"/><Relationship Id="rId31" Type="http://schemas.openxmlformats.org/officeDocument/2006/relationships/image" Target="../media/image1172.svg"/><Relationship Id="rId4" Type="http://schemas.openxmlformats.org/officeDocument/2006/relationships/image" Target="../media/image1145.png"/><Relationship Id="rId9" Type="http://schemas.openxmlformats.org/officeDocument/2006/relationships/image" Target="../media/image1150.svg"/><Relationship Id="rId14" Type="http://schemas.openxmlformats.org/officeDocument/2006/relationships/image" Target="../media/image1155.png"/><Relationship Id="rId22" Type="http://schemas.openxmlformats.org/officeDocument/2006/relationships/image" Target="../media/image1163.png"/><Relationship Id="rId27" Type="http://schemas.openxmlformats.org/officeDocument/2006/relationships/image" Target="../media/image1168.svg"/><Relationship Id="rId30" Type="http://schemas.openxmlformats.org/officeDocument/2006/relationships/image" Target="../media/image1171.png"/></Relationships>
</file>

<file path=ppt/slides/_rels/slide152.xml.rels><?xml version="1.0" encoding="UTF-8" standalone="yes"?>
<Relationships xmlns="http://schemas.openxmlformats.org/package/2006/relationships"><Relationship Id="rId2" Type="http://schemas.openxmlformats.org/officeDocument/2006/relationships/image" Target="../media/image1173.png"/><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image" Target="../media/image117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9.sv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8" Type="http://schemas.openxmlformats.org/officeDocument/2006/relationships/slide" Target="slide65.xml"/><Relationship Id="rId13" Type="http://schemas.openxmlformats.org/officeDocument/2006/relationships/slide" Target="slide86.xml"/><Relationship Id="rId18" Type="http://schemas.openxmlformats.org/officeDocument/2006/relationships/slide" Target="slide118.xml"/><Relationship Id="rId26" Type="http://schemas.openxmlformats.org/officeDocument/2006/relationships/slide" Target="slide145.xml"/><Relationship Id="rId3" Type="http://schemas.openxmlformats.org/officeDocument/2006/relationships/slide" Target="slide33.xml"/><Relationship Id="rId21" Type="http://schemas.openxmlformats.org/officeDocument/2006/relationships/slide" Target="slide124.xml"/><Relationship Id="rId7" Type="http://schemas.openxmlformats.org/officeDocument/2006/relationships/slide" Target="slide52.xml"/><Relationship Id="rId12" Type="http://schemas.openxmlformats.org/officeDocument/2006/relationships/slide" Target="slide84.xml"/><Relationship Id="rId17" Type="http://schemas.openxmlformats.org/officeDocument/2006/relationships/slide" Target="slide107.xml"/><Relationship Id="rId25" Type="http://schemas.openxmlformats.org/officeDocument/2006/relationships/slide" Target="slide143.xml"/><Relationship Id="rId2" Type="http://schemas.openxmlformats.org/officeDocument/2006/relationships/slide" Target="slide23.xml"/><Relationship Id="rId16" Type="http://schemas.openxmlformats.org/officeDocument/2006/relationships/slide" Target="slide97.xml"/><Relationship Id="rId20" Type="http://schemas.openxmlformats.org/officeDocument/2006/relationships/slide" Target="slide121.xml"/><Relationship Id="rId1" Type="http://schemas.openxmlformats.org/officeDocument/2006/relationships/slideLayout" Target="../slideLayouts/slideLayout5.xml"/><Relationship Id="rId6" Type="http://schemas.openxmlformats.org/officeDocument/2006/relationships/slide" Target="slide46.xml"/><Relationship Id="rId11" Type="http://schemas.openxmlformats.org/officeDocument/2006/relationships/slide" Target="slide79.xml"/><Relationship Id="rId24" Type="http://schemas.openxmlformats.org/officeDocument/2006/relationships/slide" Target="slide136.xml"/><Relationship Id="rId5" Type="http://schemas.openxmlformats.org/officeDocument/2006/relationships/slide" Target="slide43.xml"/><Relationship Id="rId15" Type="http://schemas.openxmlformats.org/officeDocument/2006/relationships/slide" Target="slide90.xml"/><Relationship Id="rId23" Type="http://schemas.openxmlformats.org/officeDocument/2006/relationships/slide" Target="slide134.xml"/><Relationship Id="rId10" Type="http://schemas.openxmlformats.org/officeDocument/2006/relationships/slide" Target="slide72.xml"/><Relationship Id="rId19" Type="http://schemas.openxmlformats.org/officeDocument/2006/relationships/slide" Target="slide123.xml"/><Relationship Id="rId4" Type="http://schemas.openxmlformats.org/officeDocument/2006/relationships/slide" Target="slide39.xml"/><Relationship Id="rId9" Type="http://schemas.openxmlformats.org/officeDocument/2006/relationships/slide" Target="slide67.xml"/><Relationship Id="rId14" Type="http://schemas.openxmlformats.org/officeDocument/2006/relationships/slide" Target="slide88.xml"/><Relationship Id="rId22" Type="http://schemas.openxmlformats.org/officeDocument/2006/relationships/slide" Target="slide130.xml"/><Relationship Id="rId27" Type="http://schemas.openxmlformats.org/officeDocument/2006/relationships/slide" Target="slide1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3" Type="http://schemas.openxmlformats.org/officeDocument/2006/relationships/image" Target="../media/image36.svg"/><Relationship Id="rId18" Type="http://schemas.openxmlformats.org/officeDocument/2006/relationships/image" Target="../media/image17.png"/><Relationship Id="rId26" Type="http://schemas.openxmlformats.org/officeDocument/2006/relationships/image" Target="../media/image43.png"/><Relationship Id="rId3" Type="http://schemas.openxmlformats.org/officeDocument/2006/relationships/image" Target="../media/image9.svg"/><Relationship Id="rId21" Type="http://schemas.openxmlformats.org/officeDocument/2006/relationships/image" Target="../media/image40.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14.svg"/><Relationship Id="rId25" Type="http://schemas.openxmlformats.org/officeDocument/2006/relationships/image" Target="../media/image42.svg"/><Relationship Id="rId33" Type="http://schemas.openxmlformats.org/officeDocument/2006/relationships/image" Target="../media/image50.svg"/><Relationship Id="rId2" Type="http://schemas.openxmlformats.org/officeDocument/2006/relationships/image" Target="../media/image8.png"/><Relationship Id="rId16" Type="http://schemas.openxmlformats.org/officeDocument/2006/relationships/image" Target="../media/image13.png"/><Relationship Id="rId20" Type="http://schemas.openxmlformats.org/officeDocument/2006/relationships/image" Target="../media/image39.png"/><Relationship Id="rId29" Type="http://schemas.openxmlformats.org/officeDocument/2006/relationships/image" Target="../media/image46.sv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svg"/><Relationship Id="rId24" Type="http://schemas.openxmlformats.org/officeDocument/2006/relationships/image" Target="../media/image41.png"/><Relationship Id="rId32" Type="http://schemas.openxmlformats.org/officeDocument/2006/relationships/image" Target="../media/image49.pn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16.svg"/><Relationship Id="rId28" Type="http://schemas.openxmlformats.org/officeDocument/2006/relationships/image" Target="../media/image45.png"/><Relationship Id="rId10" Type="http://schemas.openxmlformats.org/officeDocument/2006/relationships/image" Target="../media/image33.png"/><Relationship Id="rId19" Type="http://schemas.openxmlformats.org/officeDocument/2006/relationships/image" Target="../media/image18.svg"/><Relationship Id="rId31" Type="http://schemas.openxmlformats.org/officeDocument/2006/relationships/image" Target="../media/image48.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15.png"/><Relationship Id="rId27" Type="http://schemas.openxmlformats.org/officeDocument/2006/relationships/image" Target="../media/image44.svg"/><Relationship Id="rId30" Type="http://schemas.openxmlformats.org/officeDocument/2006/relationships/image" Target="../media/image47.png"/><Relationship Id="rId8" Type="http://schemas.openxmlformats.org/officeDocument/2006/relationships/image" Target="../media/image31.png"/></Relationships>
</file>

<file path=ppt/slides/_rels/slide25.xml.rels><?xml version="1.0" encoding="UTF-8" standalone="yes"?>
<Relationships xmlns="http://schemas.openxmlformats.org/package/2006/relationships"><Relationship Id="rId13" Type="http://schemas.openxmlformats.org/officeDocument/2006/relationships/image" Target="../media/image58.svg"/><Relationship Id="rId18" Type="http://schemas.openxmlformats.org/officeDocument/2006/relationships/image" Target="../media/image63.png"/><Relationship Id="rId26" Type="http://schemas.openxmlformats.org/officeDocument/2006/relationships/image" Target="../media/image45.png"/><Relationship Id="rId3" Type="http://schemas.openxmlformats.org/officeDocument/2006/relationships/image" Target="../media/image52.svg"/><Relationship Id="rId21" Type="http://schemas.openxmlformats.org/officeDocument/2006/relationships/image" Target="../media/image66.svg"/><Relationship Id="rId7" Type="http://schemas.openxmlformats.org/officeDocument/2006/relationships/image" Target="../media/image56.svg"/><Relationship Id="rId12" Type="http://schemas.openxmlformats.org/officeDocument/2006/relationships/image" Target="../media/image57.png"/><Relationship Id="rId17" Type="http://schemas.openxmlformats.org/officeDocument/2006/relationships/image" Target="../media/image62.svg"/><Relationship Id="rId25" Type="http://schemas.openxmlformats.org/officeDocument/2006/relationships/image" Target="../media/image70.svg"/><Relationship Id="rId33" Type="http://schemas.openxmlformats.org/officeDocument/2006/relationships/image" Target="../media/image76.svg"/><Relationship Id="rId2" Type="http://schemas.openxmlformats.org/officeDocument/2006/relationships/image" Target="../media/image51.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2.svg"/><Relationship Id="rId1" Type="http://schemas.openxmlformats.org/officeDocument/2006/relationships/slideLayout" Target="../slideLayouts/slideLayout36.xml"/><Relationship Id="rId6" Type="http://schemas.openxmlformats.org/officeDocument/2006/relationships/image" Target="../media/image55.png"/><Relationship Id="rId11" Type="http://schemas.openxmlformats.org/officeDocument/2006/relationships/image" Target="../media/image36.svg"/><Relationship Id="rId24" Type="http://schemas.openxmlformats.org/officeDocument/2006/relationships/image" Target="../media/image69.png"/><Relationship Id="rId32" Type="http://schemas.openxmlformats.org/officeDocument/2006/relationships/image" Target="../media/image75.png"/><Relationship Id="rId5" Type="http://schemas.openxmlformats.org/officeDocument/2006/relationships/image" Target="../media/image54.svg"/><Relationship Id="rId15" Type="http://schemas.openxmlformats.org/officeDocument/2006/relationships/image" Target="../media/image60.svg"/><Relationship Id="rId23" Type="http://schemas.openxmlformats.org/officeDocument/2006/relationships/image" Target="../media/image68.svg"/><Relationship Id="rId28" Type="http://schemas.openxmlformats.org/officeDocument/2006/relationships/image" Target="../media/image71.png"/><Relationship Id="rId10" Type="http://schemas.openxmlformats.org/officeDocument/2006/relationships/image" Target="../media/image35.png"/><Relationship Id="rId19" Type="http://schemas.openxmlformats.org/officeDocument/2006/relationships/image" Target="../media/image64.svg"/><Relationship Id="rId31" Type="http://schemas.openxmlformats.org/officeDocument/2006/relationships/image" Target="../media/image74.svg"/><Relationship Id="rId4" Type="http://schemas.openxmlformats.org/officeDocument/2006/relationships/image" Target="../media/image53.png"/><Relationship Id="rId9" Type="http://schemas.openxmlformats.org/officeDocument/2006/relationships/image" Target="../media/image34.sv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46.svg"/><Relationship Id="rId30" Type="http://schemas.openxmlformats.org/officeDocument/2006/relationships/image" Target="../media/image73.png"/><Relationship Id="rId8"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80.svg"/><Relationship Id="rId7" Type="http://schemas.openxmlformats.org/officeDocument/2006/relationships/image" Target="../media/image84.sv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5" Type="http://schemas.openxmlformats.org/officeDocument/2006/relationships/image" Target="../media/image9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6.svg"/><Relationship Id="rId3" Type="http://schemas.openxmlformats.org/officeDocument/2006/relationships/image" Target="../media/image90.svg"/><Relationship Id="rId7" Type="http://schemas.openxmlformats.org/officeDocument/2006/relationships/image" Target="../media/image80.svg"/><Relationship Id="rId12" Type="http://schemas.openxmlformats.org/officeDocument/2006/relationships/image" Target="../media/image85.png"/><Relationship Id="rId2" Type="http://schemas.openxmlformats.org/officeDocument/2006/relationships/image" Target="../media/image89.png"/><Relationship Id="rId1" Type="http://schemas.openxmlformats.org/officeDocument/2006/relationships/slideLayout" Target="../slideLayouts/slideLayout36.xml"/><Relationship Id="rId6" Type="http://schemas.openxmlformats.org/officeDocument/2006/relationships/image" Target="../media/image79.png"/><Relationship Id="rId11" Type="http://schemas.openxmlformats.org/officeDocument/2006/relationships/image" Target="../media/image92.svg"/><Relationship Id="rId5" Type="http://schemas.openxmlformats.org/officeDocument/2006/relationships/image" Target="../media/image82.svg"/><Relationship Id="rId15" Type="http://schemas.openxmlformats.org/officeDocument/2006/relationships/image" Target="../media/image88.svg"/><Relationship Id="rId10" Type="http://schemas.openxmlformats.org/officeDocument/2006/relationships/image" Target="../media/image91.png"/><Relationship Id="rId4" Type="http://schemas.openxmlformats.org/officeDocument/2006/relationships/image" Target="../media/image81.png"/><Relationship Id="rId9" Type="http://schemas.openxmlformats.org/officeDocument/2006/relationships/image" Target="../media/image84.svg"/><Relationship Id="rId14" Type="http://schemas.openxmlformats.org/officeDocument/2006/relationships/image" Target="../media/image8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5.svg"/><Relationship Id="rId3" Type="http://schemas.openxmlformats.org/officeDocument/2006/relationships/image" Target="../media/image94.png"/><Relationship Id="rId21" Type="http://schemas.openxmlformats.org/officeDocument/2006/relationships/image" Target="../media/image6.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4.png"/><Relationship Id="rId2" Type="http://schemas.openxmlformats.org/officeDocument/2006/relationships/image" Target="../media/image93.emf"/><Relationship Id="rId16" Type="http://schemas.openxmlformats.org/officeDocument/2006/relationships/image" Target="../media/image107.png"/><Relationship Id="rId20" Type="http://schemas.openxmlformats.org/officeDocument/2006/relationships/image" Target="../media/image111.svg"/><Relationship Id="rId29"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3.png"/><Relationship Id="rId32" Type="http://schemas.openxmlformats.org/officeDocument/2006/relationships/image" Target="../media/image121.sv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2.png"/><Relationship Id="rId28" Type="http://schemas.openxmlformats.org/officeDocument/2006/relationships/image" Target="../media/image117.svg"/><Relationship Id="rId10" Type="http://schemas.openxmlformats.org/officeDocument/2006/relationships/image" Target="../media/image101.png"/><Relationship Id="rId19" Type="http://schemas.openxmlformats.org/officeDocument/2006/relationships/image" Target="../media/image110.png"/><Relationship Id="rId31"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7.svg"/><Relationship Id="rId27" Type="http://schemas.openxmlformats.org/officeDocument/2006/relationships/image" Target="../media/image116.png"/><Relationship Id="rId30" Type="http://schemas.openxmlformats.org/officeDocument/2006/relationships/image" Target="../media/image119.svg"/></Relationships>
</file>

<file path=ppt/slides/_rels/slide3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svg"/><Relationship Id="rId3" Type="http://schemas.openxmlformats.org/officeDocument/2006/relationships/image" Target="../media/image123.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2" Type="http://schemas.openxmlformats.org/officeDocument/2006/relationships/image" Target="../media/image122.png"/><Relationship Id="rId16" Type="http://schemas.openxmlformats.org/officeDocument/2006/relationships/image" Target="../media/image136.png"/><Relationship Id="rId20" Type="http://schemas.openxmlformats.org/officeDocument/2006/relationships/image" Target="../media/image140.svg"/><Relationship Id="rId29" Type="http://schemas.openxmlformats.org/officeDocument/2006/relationships/image" Target="../media/image149.png"/><Relationship Id="rId1" Type="http://schemas.openxmlformats.org/officeDocument/2006/relationships/slideLayout" Target="../slideLayouts/slideLayout37.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2.sv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svg"/><Relationship Id="rId10" Type="http://schemas.openxmlformats.org/officeDocument/2006/relationships/image" Target="../media/image130.png"/><Relationship Id="rId19" Type="http://schemas.openxmlformats.org/officeDocument/2006/relationships/image" Target="../media/image139.png"/><Relationship Id="rId31"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svg"/><Relationship Id="rId27" Type="http://schemas.openxmlformats.org/officeDocument/2006/relationships/image" Target="../media/image147.png"/><Relationship Id="rId30" Type="http://schemas.openxmlformats.org/officeDocument/2006/relationships/image" Target="../media/image150.svg"/></Relationships>
</file>

<file path=ppt/slides/_rels/slide3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1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3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2.xml"/><Relationship Id="rId5" Type="http://schemas.openxmlformats.org/officeDocument/2006/relationships/image" Target="../media/image164.png"/><Relationship Id="rId4" Type="http://schemas.openxmlformats.org/officeDocument/2006/relationships/image" Target="../media/image163.png"/></Relationships>
</file>

<file path=ppt/slides/_rels/slide36.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1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37.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3.png"/><Relationship Id="rId7" Type="http://schemas.openxmlformats.org/officeDocument/2006/relationships/image" Target="../media/image176.png"/><Relationship Id="rId12" Type="http://schemas.openxmlformats.org/officeDocument/2006/relationships/image" Target="../media/image181.svg"/><Relationship Id="rId2" Type="http://schemas.openxmlformats.org/officeDocument/2006/relationships/image" Target="../media/image172.png"/><Relationship Id="rId1" Type="http://schemas.openxmlformats.org/officeDocument/2006/relationships/slideLayout" Target="../slideLayouts/slideLayout1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svg"/><Relationship Id="rId4" Type="http://schemas.openxmlformats.org/officeDocument/2006/relationships/image" Target="../media/image22.png"/><Relationship Id="rId9" Type="http://schemas.openxmlformats.org/officeDocument/2006/relationships/image" Target="../media/image178.png"/></Relationships>
</file>

<file path=ppt/slides/_rels/slide3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svg"/><Relationship Id="rId2" Type="http://schemas.openxmlformats.org/officeDocument/2006/relationships/image" Target="../media/image182.png"/><Relationship Id="rId1" Type="http://schemas.openxmlformats.org/officeDocument/2006/relationships/slideLayout" Target="../slideLayouts/slideLayout12.xml"/><Relationship Id="rId6" Type="http://schemas.openxmlformats.org/officeDocument/2006/relationships/image" Target="../media/image186.png"/><Relationship Id="rId11" Type="http://schemas.openxmlformats.org/officeDocument/2006/relationships/image" Target="../media/image191.svg"/><Relationship Id="rId5" Type="http://schemas.openxmlformats.org/officeDocument/2006/relationships/image" Target="../media/image185.sv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svg"/></Relationships>
</file>

<file path=ppt/slides/_rels/slide3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03.svg"/><Relationship Id="rId2" Type="http://schemas.openxmlformats.org/officeDocument/2006/relationships/image" Target="../media/image193.png"/><Relationship Id="rId1" Type="http://schemas.openxmlformats.org/officeDocument/2006/relationships/slideLayout" Target="../slideLayouts/slideLayout15.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41.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5.png"/><Relationship Id="rId3" Type="http://schemas.openxmlformats.org/officeDocument/2006/relationships/image" Target="../media/image205.png"/><Relationship Id="rId7" Type="http://schemas.openxmlformats.org/officeDocument/2006/relationships/image" Target="../media/image209.png"/><Relationship Id="rId12" Type="http://schemas.openxmlformats.org/officeDocument/2006/relationships/image" Target="../media/image214.svg"/><Relationship Id="rId2" Type="http://schemas.openxmlformats.org/officeDocument/2006/relationships/image" Target="../media/image204.png"/><Relationship Id="rId1" Type="http://schemas.openxmlformats.org/officeDocument/2006/relationships/slideLayout" Target="../slideLayouts/slideLayout15.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image" Target="../media/image207.pn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png"/><Relationship Id="rId14" Type="http://schemas.openxmlformats.org/officeDocument/2006/relationships/image" Target="../media/image216.svg"/></Relationships>
</file>

<file path=ppt/slides/_rels/slide42.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2.svg"/><Relationship Id="rId2" Type="http://schemas.openxmlformats.org/officeDocument/2006/relationships/image" Target="../media/image217.png"/><Relationship Id="rId1" Type="http://schemas.openxmlformats.org/officeDocument/2006/relationships/slideLayout" Target="../slideLayouts/slideLayout15.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svg"/></Relationships>
</file>

<file path=ppt/slides/_rels/slide43.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8.xml"/><Relationship Id="rId5" Type="http://schemas.openxmlformats.org/officeDocument/2006/relationships/image" Target="../media/image227.png"/><Relationship Id="rId4" Type="http://schemas.openxmlformats.org/officeDocument/2006/relationships/image" Target="../media/image226.png"/></Relationships>
</file>

<file path=ppt/slides/_rels/slide4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8.xml"/><Relationship Id="rId4" Type="http://schemas.openxmlformats.org/officeDocument/2006/relationships/image" Target="../media/image230.svg"/></Relationships>
</file>

<file path=ppt/slides/_rels/slide4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2.xml"/><Relationship Id="rId4" Type="http://schemas.openxmlformats.org/officeDocument/2006/relationships/image" Target="../media/image234.png"/></Relationships>
</file>

<file path=ppt/slides/_rels/slide4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8.xml"/><Relationship Id="rId6" Type="http://schemas.openxmlformats.org/officeDocument/2006/relationships/image" Target="../media/image240.svg"/><Relationship Id="rId5" Type="http://schemas.openxmlformats.org/officeDocument/2006/relationships/image" Target="../media/image239.png"/><Relationship Id="rId4" Type="http://schemas.openxmlformats.org/officeDocument/2006/relationships/image" Target="../media/image238.png"/></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21.xml"/><Relationship Id="rId4" Type="http://schemas.openxmlformats.org/officeDocument/2006/relationships/slide" Target="slide12.xml"/></Relationships>
</file>

<file path=ppt/slides/_rels/slide50.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2.svg"/><Relationship Id="rId3" Type="http://schemas.openxmlformats.org/officeDocument/2006/relationships/image" Target="../media/image242.svg"/><Relationship Id="rId7" Type="http://schemas.openxmlformats.org/officeDocument/2006/relationships/image" Target="../media/image246.svg"/><Relationship Id="rId12" Type="http://schemas.openxmlformats.org/officeDocument/2006/relationships/image" Target="../media/image251.png"/><Relationship Id="rId2" Type="http://schemas.openxmlformats.org/officeDocument/2006/relationships/image" Target="../media/image241.png"/><Relationship Id="rId1" Type="http://schemas.openxmlformats.org/officeDocument/2006/relationships/slideLayout" Target="../slideLayouts/slideLayout28.xml"/><Relationship Id="rId6" Type="http://schemas.openxmlformats.org/officeDocument/2006/relationships/image" Target="../media/image245.png"/><Relationship Id="rId11" Type="http://schemas.openxmlformats.org/officeDocument/2006/relationships/image" Target="../media/image250.svg"/><Relationship Id="rId5" Type="http://schemas.openxmlformats.org/officeDocument/2006/relationships/image" Target="../media/image244.svg"/><Relationship Id="rId10" Type="http://schemas.openxmlformats.org/officeDocument/2006/relationships/image" Target="../media/image249.png"/><Relationship Id="rId4" Type="http://schemas.openxmlformats.org/officeDocument/2006/relationships/image" Target="../media/image243.png"/><Relationship Id="rId9" Type="http://schemas.openxmlformats.org/officeDocument/2006/relationships/image" Target="../media/image248.svg"/></Relationships>
</file>

<file path=ppt/slides/_rels/slide51.xml.rels><?xml version="1.0" encoding="UTF-8" standalone="yes"?>
<Relationships xmlns="http://schemas.openxmlformats.org/package/2006/relationships"><Relationship Id="rId8" Type="http://schemas.openxmlformats.org/officeDocument/2006/relationships/image" Target="../media/image255.svg"/><Relationship Id="rId3" Type="http://schemas.openxmlformats.org/officeDocument/2006/relationships/image" Target="../media/image253.svg"/><Relationship Id="rId7" Type="http://schemas.openxmlformats.org/officeDocument/2006/relationships/image" Target="../media/image254.svg"/><Relationship Id="rId2" Type="http://schemas.openxmlformats.org/officeDocument/2006/relationships/image" Target="../media/image237.png"/><Relationship Id="rId1" Type="http://schemas.openxmlformats.org/officeDocument/2006/relationships/slideLayout" Target="../slideLayouts/slideLayout28.xml"/><Relationship Id="rId6" Type="http://schemas.openxmlformats.org/officeDocument/2006/relationships/image" Target="../media/image241.png"/><Relationship Id="rId5" Type="http://schemas.openxmlformats.org/officeDocument/2006/relationships/image" Target="../media/image246.svg"/><Relationship Id="rId4" Type="http://schemas.openxmlformats.org/officeDocument/2006/relationships/image" Target="../media/image245.png"/></Relationships>
</file>

<file path=ppt/slides/_rels/slide5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3" Type="http://schemas.openxmlformats.org/officeDocument/2006/relationships/image" Target="../media/image267.svg"/><Relationship Id="rId18" Type="http://schemas.openxmlformats.org/officeDocument/2006/relationships/image" Target="../media/image272.png"/><Relationship Id="rId26" Type="http://schemas.openxmlformats.org/officeDocument/2006/relationships/image" Target="../media/image280.png"/><Relationship Id="rId39" Type="http://schemas.openxmlformats.org/officeDocument/2006/relationships/image" Target="../media/image293.svg"/><Relationship Id="rId21" Type="http://schemas.openxmlformats.org/officeDocument/2006/relationships/image" Target="../media/image275.svg"/><Relationship Id="rId34" Type="http://schemas.openxmlformats.org/officeDocument/2006/relationships/image" Target="../media/image288.png"/><Relationship Id="rId42" Type="http://schemas.openxmlformats.org/officeDocument/2006/relationships/image" Target="../media/image296.png"/><Relationship Id="rId47" Type="http://schemas.openxmlformats.org/officeDocument/2006/relationships/image" Target="../media/image301.svg"/><Relationship Id="rId50" Type="http://schemas.openxmlformats.org/officeDocument/2006/relationships/image" Target="../media/image304.png"/><Relationship Id="rId7" Type="http://schemas.openxmlformats.org/officeDocument/2006/relationships/image" Target="../media/image261.png"/><Relationship Id="rId2" Type="http://schemas.openxmlformats.org/officeDocument/2006/relationships/notesSlide" Target="../notesSlides/notesSlide4.xml"/><Relationship Id="rId16" Type="http://schemas.openxmlformats.org/officeDocument/2006/relationships/image" Target="../media/image270.png"/><Relationship Id="rId29" Type="http://schemas.openxmlformats.org/officeDocument/2006/relationships/image" Target="../media/image283.svg"/><Relationship Id="rId11" Type="http://schemas.openxmlformats.org/officeDocument/2006/relationships/image" Target="../media/image265.png"/><Relationship Id="rId24" Type="http://schemas.openxmlformats.org/officeDocument/2006/relationships/image" Target="../media/image278.png"/><Relationship Id="rId32" Type="http://schemas.openxmlformats.org/officeDocument/2006/relationships/image" Target="../media/image286.png"/><Relationship Id="rId37" Type="http://schemas.openxmlformats.org/officeDocument/2006/relationships/image" Target="../media/image291.svg"/><Relationship Id="rId40" Type="http://schemas.openxmlformats.org/officeDocument/2006/relationships/image" Target="../media/image294.png"/><Relationship Id="rId45" Type="http://schemas.openxmlformats.org/officeDocument/2006/relationships/image" Target="../media/image299.svg"/><Relationship Id="rId53" Type="http://schemas.openxmlformats.org/officeDocument/2006/relationships/image" Target="../media/image307.svg"/><Relationship Id="rId5" Type="http://schemas.openxmlformats.org/officeDocument/2006/relationships/image" Target="../media/image259.png"/><Relationship Id="rId10" Type="http://schemas.openxmlformats.org/officeDocument/2006/relationships/image" Target="../media/image264.png"/><Relationship Id="rId19" Type="http://schemas.openxmlformats.org/officeDocument/2006/relationships/image" Target="../media/image273.svg"/><Relationship Id="rId31" Type="http://schemas.openxmlformats.org/officeDocument/2006/relationships/image" Target="../media/image285.svg"/><Relationship Id="rId44" Type="http://schemas.openxmlformats.org/officeDocument/2006/relationships/image" Target="../media/image298.png"/><Relationship Id="rId52" Type="http://schemas.openxmlformats.org/officeDocument/2006/relationships/image" Target="../media/image306.png"/><Relationship Id="rId4" Type="http://schemas.openxmlformats.org/officeDocument/2006/relationships/image" Target="../media/image258.png"/><Relationship Id="rId9" Type="http://schemas.openxmlformats.org/officeDocument/2006/relationships/image" Target="../media/image263.png"/><Relationship Id="rId14" Type="http://schemas.openxmlformats.org/officeDocument/2006/relationships/image" Target="../media/image268.png"/><Relationship Id="rId22" Type="http://schemas.openxmlformats.org/officeDocument/2006/relationships/image" Target="../media/image276.png"/><Relationship Id="rId27" Type="http://schemas.openxmlformats.org/officeDocument/2006/relationships/image" Target="../media/image281.svg"/><Relationship Id="rId30" Type="http://schemas.openxmlformats.org/officeDocument/2006/relationships/image" Target="../media/image284.png"/><Relationship Id="rId35" Type="http://schemas.openxmlformats.org/officeDocument/2006/relationships/image" Target="../media/image289.svg"/><Relationship Id="rId43" Type="http://schemas.openxmlformats.org/officeDocument/2006/relationships/image" Target="../media/image297.svg"/><Relationship Id="rId48" Type="http://schemas.openxmlformats.org/officeDocument/2006/relationships/image" Target="../media/image302.png"/><Relationship Id="rId8" Type="http://schemas.openxmlformats.org/officeDocument/2006/relationships/image" Target="../media/image262.png"/><Relationship Id="rId51" Type="http://schemas.openxmlformats.org/officeDocument/2006/relationships/image" Target="../media/image305.svg"/><Relationship Id="rId3" Type="http://schemas.openxmlformats.org/officeDocument/2006/relationships/image" Target="../media/image257.png"/><Relationship Id="rId12" Type="http://schemas.openxmlformats.org/officeDocument/2006/relationships/image" Target="../media/image266.png"/><Relationship Id="rId17" Type="http://schemas.openxmlformats.org/officeDocument/2006/relationships/image" Target="../media/image271.svg"/><Relationship Id="rId25" Type="http://schemas.openxmlformats.org/officeDocument/2006/relationships/image" Target="../media/image279.svg"/><Relationship Id="rId33" Type="http://schemas.openxmlformats.org/officeDocument/2006/relationships/image" Target="../media/image287.svg"/><Relationship Id="rId38" Type="http://schemas.openxmlformats.org/officeDocument/2006/relationships/image" Target="../media/image292.png"/><Relationship Id="rId46" Type="http://schemas.openxmlformats.org/officeDocument/2006/relationships/image" Target="../media/image300.png"/><Relationship Id="rId20" Type="http://schemas.openxmlformats.org/officeDocument/2006/relationships/image" Target="../media/image274.png"/><Relationship Id="rId41" Type="http://schemas.openxmlformats.org/officeDocument/2006/relationships/image" Target="../media/image295.svg"/><Relationship Id="rId1" Type="http://schemas.openxmlformats.org/officeDocument/2006/relationships/slideLayout" Target="../slideLayouts/slideLayout23.xml"/><Relationship Id="rId6" Type="http://schemas.openxmlformats.org/officeDocument/2006/relationships/image" Target="../media/image260.png"/><Relationship Id="rId15" Type="http://schemas.openxmlformats.org/officeDocument/2006/relationships/image" Target="../media/image269.svg"/><Relationship Id="rId23" Type="http://schemas.openxmlformats.org/officeDocument/2006/relationships/image" Target="../media/image277.svg"/><Relationship Id="rId28" Type="http://schemas.openxmlformats.org/officeDocument/2006/relationships/image" Target="../media/image282.png"/><Relationship Id="rId36" Type="http://schemas.openxmlformats.org/officeDocument/2006/relationships/image" Target="../media/image290.png"/><Relationship Id="rId49" Type="http://schemas.openxmlformats.org/officeDocument/2006/relationships/image" Target="../media/image303.svg"/></Relationships>
</file>

<file path=ppt/slides/_rels/slide54.xml.rels><?xml version="1.0" encoding="UTF-8" standalone="yes"?>
<Relationships xmlns="http://schemas.openxmlformats.org/package/2006/relationships"><Relationship Id="rId8" Type="http://schemas.openxmlformats.org/officeDocument/2006/relationships/image" Target="../media/image313.svg"/><Relationship Id="rId13" Type="http://schemas.openxmlformats.org/officeDocument/2006/relationships/image" Target="../media/image318.png"/><Relationship Id="rId18" Type="http://schemas.openxmlformats.org/officeDocument/2006/relationships/image" Target="../media/image323.svg"/><Relationship Id="rId3" Type="http://schemas.openxmlformats.org/officeDocument/2006/relationships/image" Target="../media/image308.png"/><Relationship Id="rId21" Type="http://schemas.openxmlformats.org/officeDocument/2006/relationships/image" Target="../media/image326.png"/><Relationship Id="rId7" Type="http://schemas.openxmlformats.org/officeDocument/2006/relationships/image" Target="../media/image312.png"/><Relationship Id="rId12" Type="http://schemas.openxmlformats.org/officeDocument/2006/relationships/image" Target="../media/image317.svg"/><Relationship Id="rId17" Type="http://schemas.openxmlformats.org/officeDocument/2006/relationships/image" Target="../media/image322.png"/><Relationship Id="rId2" Type="http://schemas.openxmlformats.org/officeDocument/2006/relationships/image" Target="../media/image257.png"/><Relationship Id="rId16" Type="http://schemas.openxmlformats.org/officeDocument/2006/relationships/image" Target="../media/image321.svg"/><Relationship Id="rId20" Type="http://schemas.openxmlformats.org/officeDocument/2006/relationships/image" Target="../media/image325.svg"/><Relationship Id="rId1" Type="http://schemas.openxmlformats.org/officeDocument/2006/relationships/slideLayout" Target="../slideLayouts/slideLayout24.xml"/><Relationship Id="rId6" Type="http://schemas.openxmlformats.org/officeDocument/2006/relationships/image" Target="../media/image311.svg"/><Relationship Id="rId11" Type="http://schemas.openxmlformats.org/officeDocument/2006/relationships/image" Target="../media/image316.png"/><Relationship Id="rId24" Type="http://schemas.openxmlformats.org/officeDocument/2006/relationships/image" Target="../media/image329.svg"/><Relationship Id="rId5" Type="http://schemas.openxmlformats.org/officeDocument/2006/relationships/image" Target="../media/image310.png"/><Relationship Id="rId15" Type="http://schemas.openxmlformats.org/officeDocument/2006/relationships/image" Target="../media/image320.png"/><Relationship Id="rId23" Type="http://schemas.openxmlformats.org/officeDocument/2006/relationships/image" Target="../media/image328.png"/><Relationship Id="rId10" Type="http://schemas.openxmlformats.org/officeDocument/2006/relationships/image" Target="../media/image315.svg"/><Relationship Id="rId19" Type="http://schemas.openxmlformats.org/officeDocument/2006/relationships/image" Target="../media/image324.png"/><Relationship Id="rId4" Type="http://schemas.openxmlformats.org/officeDocument/2006/relationships/image" Target="../media/image309.svg"/><Relationship Id="rId9" Type="http://schemas.openxmlformats.org/officeDocument/2006/relationships/image" Target="../media/image314.png"/><Relationship Id="rId14" Type="http://schemas.openxmlformats.org/officeDocument/2006/relationships/image" Target="../media/image319.svg"/><Relationship Id="rId22" Type="http://schemas.openxmlformats.org/officeDocument/2006/relationships/image" Target="../media/image327.svg"/></Relationships>
</file>

<file path=ppt/slides/_rels/slide55.xml.rels><?xml version="1.0" encoding="UTF-8" standalone="yes"?>
<Relationships xmlns="http://schemas.openxmlformats.org/package/2006/relationships"><Relationship Id="rId13" Type="http://schemas.openxmlformats.org/officeDocument/2006/relationships/image" Target="../media/image340.png"/><Relationship Id="rId18" Type="http://schemas.openxmlformats.org/officeDocument/2006/relationships/image" Target="../media/image345.svg"/><Relationship Id="rId26" Type="http://schemas.openxmlformats.org/officeDocument/2006/relationships/image" Target="../media/image353.svg"/><Relationship Id="rId39" Type="http://schemas.openxmlformats.org/officeDocument/2006/relationships/image" Target="../media/image366.png"/><Relationship Id="rId21" Type="http://schemas.openxmlformats.org/officeDocument/2006/relationships/image" Target="../media/image348.png"/><Relationship Id="rId34" Type="http://schemas.openxmlformats.org/officeDocument/2006/relationships/image" Target="../media/image361.svg"/><Relationship Id="rId7" Type="http://schemas.openxmlformats.org/officeDocument/2006/relationships/image" Target="../media/image334.png"/><Relationship Id="rId12" Type="http://schemas.openxmlformats.org/officeDocument/2006/relationships/image" Target="../media/image339.svg"/><Relationship Id="rId17" Type="http://schemas.openxmlformats.org/officeDocument/2006/relationships/image" Target="../media/image344.png"/><Relationship Id="rId25" Type="http://schemas.openxmlformats.org/officeDocument/2006/relationships/image" Target="../media/image352.png"/><Relationship Id="rId33" Type="http://schemas.openxmlformats.org/officeDocument/2006/relationships/image" Target="../media/image360.png"/><Relationship Id="rId38" Type="http://schemas.openxmlformats.org/officeDocument/2006/relationships/image" Target="../media/image365.svg"/><Relationship Id="rId2" Type="http://schemas.openxmlformats.org/officeDocument/2006/relationships/image" Target="../media/image257.png"/><Relationship Id="rId16" Type="http://schemas.openxmlformats.org/officeDocument/2006/relationships/image" Target="../media/image343.svg"/><Relationship Id="rId20" Type="http://schemas.openxmlformats.org/officeDocument/2006/relationships/image" Target="../media/image347.svg"/><Relationship Id="rId29" Type="http://schemas.openxmlformats.org/officeDocument/2006/relationships/image" Target="../media/image356.png"/><Relationship Id="rId1" Type="http://schemas.openxmlformats.org/officeDocument/2006/relationships/slideLayout" Target="../slideLayouts/slideLayout24.xml"/><Relationship Id="rId6" Type="http://schemas.openxmlformats.org/officeDocument/2006/relationships/image" Target="../media/image333.svg"/><Relationship Id="rId11" Type="http://schemas.openxmlformats.org/officeDocument/2006/relationships/image" Target="../media/image338.png"/><Relationship Id="rId24" Type="http://schemas.openxmlformats.org/officeDocument/2006/relationships/image" Target="../media/image351.svg"/><Relationship Id="rId32" Type="http://schemas.openxmlformats.org/officeDocument/2006/relationships/image" Target="../media/image359.svg"/><Relationship Id="rId37" Type="http://schemas.openxmlformats.org/officeDocument/2006/relationships/image" Target="../media/image364.png"/><Relationship Id="rId40" Type="http://schemas.openxmlformats.org/officeDocument/2006/relationships/image" Target="../media/image367.svg"/><Relationship Id="rId5" Type="http://schemas.openxmlformats.org/officeDocument/2006/relationships/image" Target="../media/image332.png"/><Relationship Id="rId15" Type="http://schemas.openxmlformats.org/officeDocument/2006/relationships/image" Target="../media/image342.png"/><Relationship Id="rId23" Type="http://schemas.openxmlformats.org/officeDocument/2006/relationships/image" Target="../media/image350.png"/><Relationship Id="rId28" Type="http://schemas.openxmlformats.org/officeDocument/2006/relationships/image" Target="../media/image355.svg"/><Relationship Id="rId36" Type="http://schemas.openxmlformats.org/officeDocument/2006/relationships/image" Target="../media/image363.svg"/><Relationship Id="rId10" Type="http://schemas.openxmlformats.org/officeDocument/2006/relationships/image" Target="../media/image337.svg"/><Relationship Id="rId19" Type="http://schemas.openxmlformats.org/officeDocument/2006/relationships/image" Target="../media/image346.png"/><Relationship Id="rId31" Type="http://schemas.openxmlformats.org/officeDocument/2006/relationships/image" Target="../media/image358.png"/><Relationship Id="rId4" Type="http://schemas.openxmlformats.org/officeDocument/2006/relationships/image" Target="../media/image331.svg"/><Relationship Id="rId9" Type="http://schemas.openxmlformats.org/officeDocument/2006/relationships/image" Target="../media/image336.png"/><Relationship Id="rId14" Type="http://schemas.openxmlformats.org/officeDocument/2006/relationships/image" Target="../media/image341.svg"/><Relationship Id="rId22" Type="http://schemas.openxmlformats.org/officeDocument/2006/relationships/image" Target="../media/image349.svg"/><Relationship Id="rId27" Type="http://schemas.openxmlformats.org/officeDocument/2006/relationships/image" Target="../media/image354.png"/><Relationship Id="rId30" Type="http://schemas.openxmlformats.org/officeDocument/2006/relationships/image" Target="../media/image357.svg"/><Relationship Id="rId35" Type="http://schemas.openxmlformats.org/officeDocument/2006/relationships/image" Target="../media/image362.png"/><Relationship Id="rId8" Type="http://schemas.openxmlformats.org/officeDocument/2006/relationships/image" Target="../media/image335.svg"/><Relationship Id="rId3" Type="http://schemas.openxmlformats.org/officeDocument/2006/relationships/image" Target="../media/image330.png"/></Relationships>
</file>

<file path=ppt/slides/_rels/slide56.xml.rels><?xml version="1.0" encoding="UTF-8" standalone="yes"?>
<Relationships xmlns="http://schemas.openxmlformats.org/package/2006/relationships"><Relationship Id="rId8" Type="http://schemas.openxmlformats.org/officeDocument/2006/relationships/image" Target="../media/image373.svg"/><Relationship Id="rId13" Type="http://schemas.openxmlformats.org/officeDocument/2006/relationships/image" Target="../media/image378.png"/><Relationship Id="rId18" Type="http://schemas.openxmlformats.org/officeDocument/2006/relationships/image" Target="../media/image383.svg"/><Relationship Id="rId26" Type="http://schemas.openxmlformats.org/officeDocument/2006/relationships/image" Target="../media/image391.svg"/><Relationship Id="rId3" Type="http://schemas.openxmlformats.org/officeDocument/2006/relationships/image" Target="../media/image368.png"/><Relationship Id="rId21" Type="http://schemas.openxmlformats.org/officeDocument/2006/relationships/image" Target="../media/image386.png"/><Relationship Id="rId7" Type="http://schemas.openxmlformats.org/officeDocument/2006/relationships/image" Target="../media/image372.png"/><Relationship Id="rId12" Type="http://schemas.openxmlformats.org/officeDocument/2006/relationships/image" Target="../media/image377.svg"/><Relationship Id="rId17" Type="http://schemas.openxmlformats.org/officeDocument/2006/relationships/image" Target="../media/image382.png"/><Relationship Id="rId25" Type="http://schemas.openxmlformats.org/officeDocument/2006/relationships/image" Target="../media/image390.png"/><Relationship Id="rId2" Type="http://schemas.openxmlformats.org/officeDocument/2006/relationships/image" Target="../media/image257.png"/><Relationship Id="rId16" Type="http://schemas.openxmlformats.org/officeDocument/2006/relationships/image" Target="../media/image381.svg"/><Relationship Id="rId20" Type="http://schemas.openxmlformats.org/officeDocument/2006/relationships/image" Target="../media/image385.svg"/><Relationship Id="rId29" Type="http://schemas.openxmlformats.org/officeDocument/2006/relationships/image" Target="../media/image394.png"/><Relationship Id="rId1" Type="http://schemas.openxmlformats.org/officeDocument/2006/relationships/slideLayout" Target="../slideLayouts/slideLayout24.xml"/><Relationship Id="rId6" Type="http://schemas.openxmlformats.org/officeDocument/2006/relationships/image" Target="../media/image371.svg"/><Relationship Id="rId11" Type="http://schemas.openxmlformats.org/officeDocument/2006/relationships/image" Target="../media/image376.png"/><Relationship Id="rId24" Type="http://schemas.openxmlformats.org/officeDocument/2006/relationships/image" Target="../media/image389.svg"/><Relationship Id="rId32" Type="http://schemas.openxmlformats.org/officeDocument/2006/relationships/image" Target="../media/image397.svg"/><Relationship Id="rId5" Type="http://schemas.openxmlformats.org/officeDocument/2006/relationships/image" Target="../media/image370.png"/><Relationship Id="rId15" Type="http://schemas.openxmlformats.org/officeDocument/2006/relationships/image" Target="../media/image380.png"/><Relationship Id="rId23" Type="http://schemas.openxmlformats.org/officeDocument/2006/relationships/image" Target="../media/image388.png"/><Relationship Id="rId28" Type="http://schemas.openxmlformats.org/officeDocument/2006/relationships/image" Target="../media/image393.svg"/><Relationship Id="rId10" Type="http://schemas.openxmlformats.org/officeDocument/2006/relationships/image" Target="../media/image375.svg"/><Relationship Id="rId19" Type="http://schemas.openxmlformats.org/officeDocument/2006/relationships/image" Target="../media/image384.png"/><Relationship Id="rId31" Type="http://schemas.openxmlformats.org/officeDocument/2006/relationships/image" Target="../media/image396.png"/><Relationship Id="rId4" Type="http://schemas.openxmlformats.org/officeDocument/2006/relationships/image" Target="../media/image369.svg"/><Relationship Id="rId9" Type="http://schemas.openxmlformats.org/officeDocument/2006/relationships/image" Target="../media/image374.png"/><Relationship Id="rId14" Type="http://schemas.openxmlformats.org/officeDocument/2006/relationships/image" Target="../media/image379.svg"/><Relationship Id="rId22" Type="http://schemas.openxmlformats.org/officeDocument/2006/relationships/image" Target="../media/image387.svg"/><Relationship Id="rId27" Type="http://schemas.openxmlformats.org/officeDocument/2006/relationships/image" Target="../media/image392.png"/><Relationship Id="rId30" Type="http://schemas.openxmlformats.org/officeDocument/2006/relationships/image" Target="../media/image395.svg"/></Relationships>
</file>

<file path=ppt/slides/_rels/slide57.xml.rels><?xml version="1.0" encoding="UTF-8" standalone="yes"?>
<Relationships xmlns="http://schemas.openxmlformats.org/package/2006/relationships"><Relationship Id="rId8" Type="http://schemas.openxmlformats.org/officeDocument/2006/relationships/image" Target="../media/image403.svg"/><Relationship Id="rId13" Type="http://schemas.openxmlformats.org/officeDocument/2006/relationships/image" Target="../media/image408.png"/><Relationship Id="rId18" Type="http://schemas.openxmlformats.org/officeDocument/2006/relationships/image" Target="../media/image413.svg"/><Relationship Id="rId3" Type="http://schemas.openxmlformats.org/officeDocument/2006/relationships/image" Target="../media/image398.png"/><Relationship Id="rId21" Type="http://schemas.openxmlformats.org/officeDocument/2006/relationships/image" Target="../media/image416.png"/><Relationship Id="rId7" Type="http://schemas.openxmlformats.org/officeDocument/2006/relationships/image" Target="../media/image402.png"/><Relationship Id="rId12" Type="http://schemas.openxmlformats.org/officeDocument/2006/relationships/image" Target="../media/image407.svg"/><Relationship Id="rId17" Type="http://schemas.openxmlformats.org/officeDocument/2006/relationships/image" Target="../media/image412.png"/><Relationship Id="rId2" Type="http://schemas.openxmlformats.org/officeDocument/2006/relationships/image" Target="../media/image257.png"/><Relationship Id="rId16" Type="http://schemas.openxmlformats.org/officeDocument/2006/relationships/image" Target="../media/image411.svg"/><Relationship Id="rId20" Type="http://schemas.openxmlformats.org/officeDocument/2006/relationships/image" Target="../media/image415.svg"/><Relationship Id="rId1" Type="http://schemas.openxmlformats.org/officeDocument/2006/relationships/slideLayout" Target="../slideLayouts/slideLayout24.xml"/><Relationship Id="rId6" Type="http://schemas.openxmlformats.org/officeDocument/2006/relationships/image" Target="../media/image401.svg"/><Relationship Id="rId11" Type="http://schemas.openxmlformats.org/officeDocument/2006/relationships/image" Target="../media/image406.png"/><Relationship Id="rId24" Type="http://schemas.openxmlformats.org/officeDocument/2006/relationships/image" Target="../media/image419.svg"/><Relationship Id="rId5" Type="http://schemas.openxmlformats.org/officeDocument/2006/relationships/image" Target="../media/image400.png"/><Relationship Id="rId15" Type="http://schemas.openxmlformats.org/officeDocument/2006/relationships/image" Target="../media/image410.png"/><Relationship Id="rId23" Type="http://schemas.openxmlformats.org/officeDocument/2006/relationships/image" Target="../media/image418.png"/><Relationship Id="rId10" Type="http://schemas.openxmlformats.org/officeDocument/2006/relationships/image" Target="../media/image405.svg"/><Relationship Id="rId19" Type="http://schemas.openxmlformats.org/officeDocument/2006/relationships/image" Target="../media/image414.png"/><Relationship Id="rId4" Type="http://schemas.openxmlformats.org/officeDocument/2006/relationships/image" Target="../media/image399.svg"/><Relationship Id="rId9" Type="http://schemas.openxmlformats.org/officeDocument/2006/relationships/image" Target="../media/image404.png"/><Relationship Id="rId14" Type="http://schemas.openxmlformats.org/officeDocument/2006/relationships/image" Target="../media/image409.svg"/><Relationship Id="rId22" Type="http://schemas.openxmlformats.org/officeDocument/2006/relationships/image" Target="../media/image417.svg"/></Relationships>
</file>

<file path=ppt/slides/_rels/slide58.xml.rels><?xml version="1.0" encoding="UTF-8" standalone="yes"?>
<Relationships xmlns="http://schemas.openxmlformats.org/package/2006/relationships"><Relationship Id="rId8" Type="http://schemas.openxmlformats.org/officeDocument/2006/relationships/image" Target="../media/image426.png"/><Relationship Id="rId3" Type="http://schemas.openxmlformats.org/officeDocument/2006/relationships/image" Target="../media/image421.png"/><Relationship Id="rId7" Type="http://schemas.openxmlformats.org/officeDocument/2006/relationships/image" Target="../media/image425.png"/><Relationship Id="rId2" Type="http://schemas.openxmlformats.org/officeDocument/2006/relationships/image" Target="../media/image420.png"/><Relationship Id="rId1" Type="http://schemas.openxmlformats.org/officeDocument/2006/relationships/slideLayout" Target="../slideLayouts/slideLayout22.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s>
</file>

<file path=ppt/slides/_rels/slide59.xml.rels><?xml version="1.0" encoding="UTF-8" standalone="yes"?>
<Relationships xmlns="http://schemas.openxmlformats.org/package/2006/relationships"><Relationship Id="rId3" Type="http://schemas.openxmlformats.org/officeDocument/2006/relationships/image" Target="../media/image428.png"/><Relationship Id="rId7" Type="http://schemas.openxmlformats.org/officeDocument/2006/relationships/image" Target="../media/image432.svg"/><Relationship Id="rId2" Type="http://schemas.openxmlformats.org/officeDocument/2006/relationships/image" Target="../media/image427.png"/><Relationship Id="rId1" Type="http://schemas.openxmlformats.org/officeDocument/2006/relationships/slideLayout" Target="../slideLayouts/slideLayout2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image" Target="../media/image434.png"/></Relationships>
</file>

<file path=ppt/slides/_rels/slide61.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image" Target="../media/image437.png"/><Relationship Id="rId1" Type="http://schemas.openxmlformats.org/officeDocument/2006/relationships/slideLayout" Target="../slideLayouts/slideLayout22.xml"/><Relationship Id="rId5" Type="http://schemas.openxmlformats.org/officeDocument/2006/relationships/image" Target="../media/image440.png"/><Relationship Id="rId4" Type="http://schemas.openxmlformats.org/officeDocument/2006/relationships/image" Target="../media/image439.png"/></Relationships>
</file>

<file path=ppt/slides/_rels/slide62.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441.png"/><Relationship Id="rId1" Type="http://schemas.openxmlformats.org/officeDocument/2006/relationships/slideLayout" Target="../slideLayouts/slideLayout22.xml"/><Relationship Id="rId5" Type="http://schemas.openxmlformats.org/officeDocument/2006/relationships/image" Target="../media/image444.png"/><Relationship Id="rId4" Type="http://schemas.openxmlformats.org/officeDocument/2006/relationships/image" Target="../media/image443.png"/></Relationships>
</file>

<file path=ppt/slides/_rels/slide63.xml.rels><?xml version="1.0" encoding="UTF-8" standalone="yes"?>
<Relationships xmlns="http://schemas.openxmlformats.org/package/2006/relationships"><Relationship Id="rId8" Type="http://schemas.openxmlformats.org/officeDocument/2006/relationships/image" Target="../media/image451.svg"/><Relationship Id="rId3" Type="http://schemas.openxmlformats.org/officeDocument/2006/relationships/image" Target="../media/image446.png"/><Relationship Id="rId7" Type="http://schemas.openxmlformats.org/officeDocument/2006/relationships/image" Target="../media/image450.png"/><Relationship Id="rId2" Type="http://schemas.openxmlformats.org/officeDocument/2006/relationships/image" Target="../media/image445.png"/><Relationship Id="rId1" Type="http://schemas.openxmlformats.org/officeDocument/2006/relationships/slideLayout" Target="../slideLayouts/slideLayout22.xml"/><Relationship Id="rId6" Type="http://schemas.openxmlformats.org/officeDocument/2006/relationships/image" Target="../media/image449.svg"/><Relationship Id="rId5" Type="http://schemas.openxmlformats.org/officeDocument/2006/relationships/image" Target="../media/image448.png"/><Relationship Id="rId4" Type="http://schemas.openxmlformats.org/officeDocument/2006/relationships/image" Target="../media/image447.svg"/></Relationships>
</file>

<file path=ppt/slides/_rels/slide64.xml.rels><?xml version="1.0" encoding="UTF-8" standalone="yes"?>
<Relationships xmlns="http://schemas.openxmlformats.org/package/2006/relationships"><Relationship Id="rId8" Type="http://schemas.openxmlformats.org/officeDocument/2006/relationships/image" Target="../media/image458.png"/><Relationship Id="rId3" Type="http://schemas.openxmlformats.org/officeDocument/2006/relationships/image" Target="../media/image453.svg"/><Relationship Id="rId7" Type="http://schemas.openxmlformats.org/officeDocument/2006/relationships/image" Target="../media/image457.svg"/><Relationship Id="rId2" Type="http://schemas.openxmlformats.org/officeDocument/2006/relationships/image" Target="../media/image452.png"/><Relationship Id="rId1" Type="http://schemas.openxmlformats.org/officeDocument/2006/relationships/slideLayout" Target="../slideLayouts/slideLayout22.xml"/><Relationship Id="rId6" Type="http://schemas.openxmlformats.org/officeDocument/2006/relationships/image" Target="../media/image456.png"/><Relationship Id="rId5" Type="http://schemas.openxmlformats.org/officeDocument/2006/relationships/image" Target="../media/image455.svg"/><Relationship Id="rId4" Type="http://schemas.openxmlformats.org/officeDocument/2006/relationships/image" Target="../media/image454.png"/><Relationship Id="rId9" Type="http://schemas.openxmlformats.org/officeDocument/2006/relationships/image" Target="../media/image459.svg"/></Relationships>
</file>

<file path=ppt/slides/_rels/slide6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image" Target="../media/image252.svg"/><Relationship Id="rId2" Type="http://schemas.openxmlformats.org/officeDocument/2006/relationships/image" Target="../media/image251.png"/><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8" Type="http://schemas.openxmlformats.org/officeDocument/2006/relationships/image" Target="../media/image467.png"/><Relationship Id="rId13" Type="http://schemas.openxmlformats.org/officeDocument/2006/relationships/image" Target="../media/image472.png"/><Relationship Id="rId3" Type="http://schemas.openxmlformats.org/officeDocument/2006/relationships/image" Target="../media/image462.png"/><Relationship Id="rId7" Type="http://schemas.openxmlformats.org/officeDocument/2006/relationships/image" Target="../media/image466.png"/><Relationship Id="rId12" Type="http://schemas.openxmlformats.org/officeDocument/2006/relationships/image" Target="../media/image471.png"/><Relationship Id="rId2" Type="http://schemas.openxmlformats.org/officeDocument/2006/relationships/image" Target="../media/image461.png"/><Relationship Id="rId16" Type="http://schemas.openxmlformats.org/officeDocument/2006/relationships/image" Target="../media/image475.svg"/><Relationship Id="rId1" Type="http://schemas.openxmlformats.org/officeDocument/2006/relationships/slideLayout" Target="../slideLayouts/slideLayout22.xml"/><Relationship Id="rId6" Type="http://schemas.openxmlformats.org/officeDocument/2006/relationships/image" Target="../media/image465.png"/><Relationship Id="rId11" Type="http://schemas.openxmlformats.org/officeDocument/2006/relationships/image" Target="../media/image470.png"/><Relationship Id="rId5" Type="http://schemas.openxmlformats.org/officeDocument/2006/relationships/image" Target="../media/image464.png"/><Relationship Id="rId15" Type="http://schemas.openxmlformats.org/officeDocument/2006/relationships/image" Target="../media/image474.png"/><Relationship Id="rId10" Type="http://schemas.openxmlformats.org/officeDocument/2006/relationships/image" Target="../media/image469.png"/><Relationship Id="rId4" Type="http://schemas.openxmlformats.org/officeDocument/2006/relationships/image" Target="../media/image463.png"/><Relationship Id="rId9" Type="http://schemas.openxmlformats.org/officeDocument/2006/relationships/image" Target="../media/image468.png"/><Relationship Id="rId14" Type="http://schemas.openxmlformats.org/officeDocument/2006/relationships/image" Target="../media/image473.svg"/></Relationships>
</file>

<file path=ppt/slides/_rels/slide69.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image" Target="../media/image477.svg"/><Relationship Id="rId7" Type="http://schemas.openxmlformats.org/officeDocument/2006/relationships/image" Target="../media/image481.svg"/><Relationship Id="rId2" Type="http://schemas.openxmlformats.org/officeDocument/2006/relationships/image" Target="../media/image476.png"/><Relationship Id="rId1" Type="http://schemas.openxmlformats.org/officeDocument/2006/relationships/slideLayout" Target="../slideLayouts/slideLayout22.xml"/><Relationship Id="rId6" Type="http://schemas.openxmlformats.org/officeDocument/2006/relationships/image" Target="../media/image480.png"/><Relationship Id="rId5" Type="http://schemas.openxmlformats.org/officeDocument/2006/relationships/image" Target="../media/image479.svg"/><Relationship Id="rId4" Type="http://schemas.openxmlformats.org/officeDocument/2006/relationships/image" Target="../media/image478.png"/><Relationship Id="rId9" Type="http://schemas.openxmlformats.org/officeDocument/2006/relationships/image" Target="../media/image483.sv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30.xml"/><Relationship Id="rId5" Type="http://schemas.openxmlformats.org/officeDocument/2006/relationships/image" Target="../media/image488.png"/><Relationship Id="rId4" Type="http://schemas.openxmlformats.org/officeDocument/2006/relationships/image" Target="../media/image487.png"/></Relationships>
</file>

<file path=ppt/slides/_rels/slide72.xml.rels><?xml version="1.0" encoding="UTF-8" standalone="yes"?>
<Relationships xmlns="http://schemas.openxmlformats.org/package/2006/relationships"><Relationship Id="rId3" Type="http://schemas.openxmlformats.org/officeDocument/2006/relationships/image" Target="../media/image490.svg"/><Relationship Id="rId7" Type="http://schemas.openxmlformats.org/officeDocument/2006/relationships/image" Target="../media/image494.svg"/><Relationship Id="rId2" Type="http://schemas.openxmlformats.org/officeDocument/2006/relationships/image" Target="../media/image489.png"/><Relationship Id="rId1" Type="http://schemas.openxmlformats.org/officeDocument/2006/relationships/slideLayout" Target="../slideLayouts/slideLayout30.xml"/><Relationship Id="rId6" Type="http://schemas.openxmlformats.org/officeDocument/2006/relationships/image" Target="../media/image493.png"/><Relationship Id="rId5" Type="http://schemas.openxmlformats.org/officeDocument/2006/relationships/image" Target="../media/image492.svg"/><Relationship Id="rId4" Type="http://schemas.openxmlformats.org/officeDocument/2006/relationships/image" Target="../media/image491.png"/></Relationships>
</file>

<file path=ppt/slides/_rels/slide73.xml.rels><?xml version="1.0" encoding="UTF-8" standalone="yes"?>
<Relationships xmlns="http://schemas.openxmlformats.org/package/2006/relationships"><Relationship Id="rId2" Type="http://schemas.openxmlformats.org/officeDocument/2006/relationships/image" Target="../media/image495.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8" Type="http://schemas.openxmlformats.org/officeDocument/2006/relationships/image" Target="../media/image501.png"/><Relationship Id="rId13" Type="http://schemas.openxmlformats.org/officeDocument/2006/relationships/image" Target="../media/image506.png"/><Relationship Id="rId18" Type="http://schemas.openxmlformats.org/officeDocument/2006/relationships/image" Target="../media/image511.svg"/><Relationship Id="rId3" Type="http://schemas.openxmlformats.org/officeDocument/2006/relationships/image" Target="../media/image496.png"/><Relationship Id="rId7" Type="http://schemas.openxmlformats.org/officeDocument/2006/relationships/image" Target="../media/image500.png"/><Relationship Id="rId12" Type="http://schemas.openxmlformats.org/officeDocument/2006/relationships/image" Target="../media/image505.png"/><Relationship Id="rId17" Type="http://schemas.openxmlformats.org/officeDocument/2006/relationships/image" Target="../media/image510.png"/><Relationship Id="rId2" Type="http://schemas.openxmlformats.org/officeDocument/2006/relationships/notesSlide" Target="../notesSlides/notesSlide6.xml"/><Relationship Id="rId16" Type="http://schemas.openxmlformats.org/officeDocument/2006/relationships/image" Target="../media/image509.svg"/><Relationship Id="rId1" Type="http://schemas.openxmlformats.org/officeDocument/2006/relationships/slideLayout" Target="../slideLayouts/slideLayout30.xml"/><Relationship Id="rId6" Type="http://schemas.openxmlformats.org/officeDocument/2006/relationships/image" Target="../media/image499.png"/><Relationship Id="rId11" Type="http://schemas.openxmlformats.org/officeDocument/2006/relationships/image" Target="../media/image504.png"/><Relationship Id="rId5" Type="http://schemas.openxmlformats.org/officeDocument/2006/relationships/image" Target="../media/image498.png"/><Relationship Id="rId15" Type="http://schemas.openxmlformats.org/officeDocument/2006/relationships/image" Target="../media/image508.png"/><Relationship Id="rId10" Type="http://schemas.openxmlformats.org/officeDocument/2006/relationships/image" Target="../media/image503.png"/><Relationship Id="rId4" Type="http://schemas.openxmlformats.org/officeDocument/2006/relationships/image" Target="../media/image497.png"/><Relationship Id="rId9" Type="http://schemas.openxmlformats.org/officeDocument/2006/relationships/image" Target="../media/image502.png"/><Relationship Id="rId14" Type="http://schemas.openxmlformats.org/officeDocument/2006/relationships/image" Target="../media/image507.svg"/></Relationships>
</file>

<file path=ppt/slides/_rels/slide75.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image" Target="../media/image512.png"/><Relationship Id="rId1" Type="http://schemas.openxmlformats.org/officeDocument/2006/relationships/slideLayout" Target="../slideLayouts/slideLayout30.xml"/><Relationship Id="rId6" Type="http://schemas.openxmlformats.org/officeDocument/2006/relationships/image" Target="../media/image516.png"/><Relationship Id="rId5" Type="http://schemas.openxmlformats.org/officeDocument/2006/relationships/image" Target="../media/image515.png"/><Relationship Id="rId4" Type="http://schemas.openxmlformats.org/officeDocument/2006/relationships/image" Target="../media/image514.png"/></Relationships>
</file>

<file path=ppt/slides/_rels/slide76.xml.rels><?xml version="1.0" encoding="UTF-8" standalone="yes"?>
<Relationships xmlns="http://schemas.openxmlformats.org/package/2006/relationships"><Relationship Id="rId8" Type="http://schemas.openxmlformats.org/officeDocument/2006/relationships/image" Target="../media/image523.png"/><Relationship Id="rId3" Type="http://schemas.openxmlformats.org/officeDocument/2006/relationships/image" Target="../media/image518.png"/><Relationship Id="rId7" Type="http://schemas.openxmlformats.org/officeDocument/2006/relationships/image" Target="../media/image522.png"/><Relationship Id="rId2" Type="http://schemas.openxmlformats.org/officeDocument/2006/relationships/image" Target="../media/image517.png"/><Relationship Id="rId1" Type="http://schemas.openxmlformats.org/officeDocument/2006/relationships/slideLayout" Target="../slideLayouts/slideLayout30.xml"/><Relationship Id="rId6" Type="http://schemas.openxmlformats.org/officeDocument/2006/relationships/image" Target="../media/image521.png"/><Relationship Id="rId5" Type="http://schemas.openxmlformats.org/officeDocument/2006/relationships/image" Target="../media/image520.png"/><Relationship Id="rId4" Type="http://schemas.openxmlformats.org/officeDocument/2006/relationships/image" Target="../media/image519.png"/></Relationships>
</file>

<file path=ppt/slides/_rels/slide77.xml.rels><?xml version="1.0" encoding="UTF-8" standalone="yes"?>
<Relationships xmlns="http://schemas.openxmlformats.org/package/2006/relationships"><Relationship Id="rId3" Type="http://schemas.openxmlformats.org/officeDocument/2006/relationships/image" Target="../media/image525.svg"/><Relationship Id="rId2" Type="http://schemas.openxmlformats.org/officeDocument/2006/relationships/image" Target="../media/image524.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8" Type="http://schemas.openxmlformats.org/officeDocument/2006/relationships/image" Target="../media/image532.png"/><Relationship Id="rId13" Type="http://schemas.openxmlformats.org/officeDocument/2006/relationships/image" Target="../media/image537.png"/><Relationship Id="rId18" Type="http://schemas.openxmlformats.org/officeDocument/2006/relationships/image" Target="../media/image542.png"/><Relationship Id="rId3" Type="http://schemas.openxmlformats.org/officeDocument/2006/relationships/image" Target="../media/image527.png"/><Relationship Id="rId7" Type="http://schemas.openxmlformats.org/officeDocument/2006/relationships/image" Target="../media/image531.png"/><Relationship Id="rId12" Type="http://schemas.openxmlformats.org/officeDocument/2006/relationships/image" Target="../media/image536.png"/><Relationship Id="rId17" Type="http://schemas.openxmlformats.org/officeDocument/2006/relationships/image" Target="../media/image541.png"/><Relationship Id="rId2" Type="http://schemas.openxmlformats.org/officeDocument/2006/relationships/image" Target="../media/image526.png"/><Relationship Id="rId16" Type="http://schemas.openxmlformats.org/officeDocument/2006/relationships/image" Target="../media/image540.png"/><Relationship Id="rId1" Type="http://schemas.openxmlformats.org/officeDocument/2006/relationships/slideLayout" Target="../slideLayouts/slideLayout31.xml"/><Relationship Id="rId6" Type="http://schemas.openxmlformats.org/officeDocument/2006/relationships/image" Target="../media/image530.png"/><Relationship Id="rId11" Type="http://schemas.openxmlformats.org/officeDocument/2006/relationships/image" Target="../media/image535.png"/><Relationship Id="rId5" Type="http://schemas.openxmlformats.org/officeDocument/2006/relationships/image" Target="../media/image529.png"/><Relationship Id="rId15" Type="http://schemas.openxmlformats.org/officeDocument/2006/relationships/image" Target="../media/image539.png"/><Relationship Id="rId10" Type="http://schemas.openxmlformats.org/officeDocument/2006/relationships/image" Target="../media/image534.png"/><Relationship Id="rId4" Type="http://schemas.openxmlformats.org/officeDocument/2006/relationships/image" Target="../media/image528.png"/><Relationship Id="rId9" Type="http://schemas.openxmlformats.org/officeDocument/2006/relationships/image" Target="../media/image533.png"/><Relationship Id="rId14" Type="http://schemas.openxmlformats.org/officeDocument/2006/relationships/image" Target="../media/image538.png"/></Relationships>
</file>

<file path=ppt/slides/_rels/slide79.xml.rels><?xml version="1.0" encoding="UTF-8" standalone="yes"?>
<Relationships xmlns="http://schemas.openxmlformats.org/package/2006/relationships"><Relationship Id="rId2" Type="http://schemas.openxmlformats.org/officeDocument/2006/relationships/image" Target="../media/image543.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18.xml"/></Relationships>
</file>

<file path=ppt/slides/_rels/slide80.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image" Target="../media/image544.png"/><Relationship Id="rId1" Type="http://schemas.openxmlformats.org/officeDocument/2006/relationships/slideLayout" Target="../slideLayouts/slideLayout30.xml"/><Relationship Id="rId6" Type="http://schemas.openxmlformats.org/officeDocument/2006/relationships/image" Target="../media/image548.png"/><Relationship Id="rId5" Type="http://schemas.openxmlformats.org/officeDocument/2006/relationships/image" Target="../media/image547.png"/><Relationship Id="rId4" Type="http://schemas.openxmlformats.org/officeDocument/2006/relationships/image" Target="../media/image546.png"/></Relationships>
</file>

<file path=ppt/slides/_rels/slide8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30.xml"/><Relationship Id="rId5" Type="http://schemas.openxmlformats.org/officeDocument/2006/relationships/image" Target="../media/image552.png"/><Relationship Id="rId4" Type="http://schemas.openxmlformats.org/officeDocument/2006/relationships/image" Target="../media/image551.png"/></Relationships>
</file>

<file path=ppt/slides/_rels/slide82.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53.png"/><Relationship Id="rId1" Type="http://schemas.openxmlformats.org/officeDocument/2006/relationships/slideLayout" Target="../slideLayouts/slideLayout30.xml"/><Relationship Id="rId6" Type="http://schemas.openxmlformats.org/officeDocument/2006/relationships/image" Target="../media/image557.svg"/><Relationship Id="rId5" Type="http://schemas.openxmlformats.org/officeDocument/2006/relationships/image" Target="../media/image556.png"/><Relationship Id="rId4" Type="http://schemas.openxmlformats.org/officeDocument/2006/relationships/image" Target="../media/image555.png"/></Relationships>
</file>

<file path=ppt/slides/_rels/slide83.xml.rels><?xml version="1.0" encoding="UTF-8" standalone="yes"?>
<Relationships xmlns="http://schemas.openxmlformats.org/package/2006/relationships"><Relationship Id="rId3" Type="http://schemas.openxmlformats.org/officeDocument/2006/relationships/image" Target="../media/image559.svg"/><Relationship Id="rId2" Type="http://schemas.openxmlformats.org/officeDocument/2006/relationships/image" Target="../media/image558.png"/><Relationship Id="rId1" Type="http://schemas.openxmlformats.org/officeDocument/2006/relationships/slideLayout" Target="../slideLayouts/slideLayout30.xml"/><Relationship Id="rId5" Type="http://schemas.openxmlformats.org/officeDocument/2006/relationships/image" Target="../media/image561.svg"/><Relationship Id="rId4" Type="http://schemas.openxmlformats.org/officeDocument/2006/relationships/image" Target="../media/image560.png"/></Relationships>
</file>

<file path=ppt/slides/_rels/slide84.xml.rels><?xml version="1.0" encoding="UTF-8" standalone="yes"?>
<Relationships xmlns="http://schemas.openxmlformats.org/package/2006/relationships"><Relationship Id="rId2" Type="http://schemas.openxmlformats.org/officeDocument/2006/relationships/image" Target="../media/image562.png"/><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3" Type="http://schemas.openxmlformats.org/officeDocument/2006/relationships/image" Target="../media/image564.png"/><Relationship Id="rId2" Type="http://schemas.openxmlformats.org/officeDocument/2006/relationships/image" Target="../media/image563.png"/><Relationship Id="rId1" Type="http://schemas.openxmlformats.org/officeDocument/2006/relationships/slideLayout" Target="../slideLayouts/slideLayout33.xml"/><Relationship Id="rId6" Type="http://schemas.openxmlformats.org/officeDocument/2006/relationships/image" Target="../media/image567.svg"/><Relationship Id="rId5" Type="http://schemas.openxmlformats.org/officeDocument/2006/relationships/image" Target="../media/image566.png"/><Relationship Id="rId4" Type="http://schemas.openxmlformats.org/officeDocument/2006/relationships/image" Target="../media/image565.png"/></Relationships>
</file>

<file path=ppt/slides/_rels/slide86.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8" Type="http://schemas.openxmlformats.org/officeDocument/2006/relationships/image" Target="../media/image575.svg"/><Relationship Id="rId13" Type="http://schemas.openxmlformats.org/officeDocument/2006/relationships/image" Target="../media/image580.png"/><Relationship Id="rId18" Type="http://schemas.openxmlformats.org/officeDocument/2006/relationships/image" Target="../media/image585.svg"/><Relationship Id="rId3" Type="http://schemas.openxmlformats.org/officeDocument/2006/relationships/image" Target="../media/image570.svg"/><Relationship Id="rId7" Type="http://schemas.openxmlformats.org/officeDocument/2006/relationships/image" Target="../media/image574.png"/><Relationship Id="rId12" Type="http://schemas.openxmlformats.org/officeDocument/2006/relationships/image" Target="../media/image579.svg"/><Relationship Id="rId17" Type="http://schemas.openxmlformats.org/officeDocument/2006/relationships/image" Target="../media/image584.png"/><Relationship Id="rId2" Type="http://schemas.openxmlformats.org/officeDocument/2006/relationships/image" Target="../media/image569.png"/><Relationship Id="rId16" Type="http://schemas.openxmlformats.org/officeDocument/2006/relationships/image" Target="../media/image583.svg"/><Relationship Id="rId1" Type="http://schemas.openxmlformats.org/officeDocument/2006/relationships/slideLayout" Target="../slideLayouts/slideLayout28.xml"/><Relationship Id="rId6" Type="http://schemas.openxmlformats.org/officeDocument/2006/relationships/image" Target="../media/image573.svg"/><Relationship Id="rId11" Type="http://schemas.openxmlformats.org/officeDocument/2006/relationships/image" Target="../media/image578.png"/><Relationship Id="rId5" Type="http://schemas.openxmlformats.org/officeDocument/2006/relationships/image" Target="../media/image572.png"/><Relationship Id="rId15" Type="http://schemas.openxmlformats.org/officeDocument/2006/relationships/image" Target="../media/image582.png"/><Relationship Id="rId10" Type="http://schemas.openxmlformats.org/officeDocument/2006/relationships/image" Target="../media/image577.svg"/><Relationship Id="rId4" Type="http://schemas.openxmlformats.org/officeDocument/2006/relationships/image" Target="../media/image571.png"/><Relationship Id="rId9" Type="http://schemas.openxmlformats.org/officeDocument/2006/relationships/image" Target="../media/image576.png"/><Relationship Id="rId14" Type="http://schemas.openxmlformats.org/officeDocument/2006/relationships/image" Target="../media/image581.svg"/></Relationships>
</file>

<file path=ppt/slides/_rels/slide88.xml.rels><?xml version="1.0" encoding="UTF-8" standalone="yes"?>
<Relationships xmlns="http://schemas.openxmlformats.org/package/2006/relationships"><Relationship Id="rId2" Type="http://schemas.openxmlformats.org/officeDocument/2006/relationships/image" Target="../media/image586.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588.png"/><Relationship Id="rId2" Type="http://schemas.openxmlformats.org/officeDocument/2006/relationships/image" Target="../media/image587.png"/><Relationship Id="rId1" Type="http://schemas.openxmlformats.org/officeDocument/2006/relationships/slideLayout" Target="../slideLayouts/slideLayout12.xml"/><Relationship Id="rId5" Type="http://schemas.openxmlformats.org/officeDocument/2006/relationships/image" Target="../media/image590.svg"/><Relationship Id="rId4" Type="http://schemas.openxmlformats.org/officeDocument/2006/relationships/image" Target="../media/image5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2" Type="http://schemas.openxmlformats.org/officeDocument/2006/relationships/image" Target="../media/image591.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image" Target="../media/image593.png"/><Relationship Id="rId7" Type="http://schemas.openxmlformats.org/officeDocument/2006/relationships/image" Target="../media/image597.png"/><Relationship Id="rId2" Type="http://schemas.openxmlformats.org/officeDocument/2006/relationships/image" Target="../media/image592.png"/><Relationship Id="rId1" Type="http://schemas.openxmlformats.org/officeDocument/2006/relationships/slideLayout" Target="../slideLayouts/slideLayout18.xml"/><Relationship Id="rId6" Type="http://schemas.openxmlformats.org/officeDocument/2006/relationships/image" Target="../media/image596.png"/><Relationship Id="rId5" Type="http://schemas.openxmlformats.org/officeDocument/2006/relationships/image" Target="../media/image595.png"/><Relationship Id="rId10" Type="http://schemas.openxmlformats.org/officeDocument/2006/relationships/image" Target="../media/image600.png"/><Relationship Id="rId4" Type="http://schemas.openxmlformats.org/officeDocument/2006/relationships/image" Target="../media/image594.png"/><Relationship Id="rId9" Type="http://schemas.openxmlformats.org/officeDocument/2006/relationships/image" Target="../media/image599.png"/></Relationships>
</file>

<file path=ppt/slides/_rels/slide92.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image" Target="../media/image601.png"/><Relationship Id="rId1" Type="http://schemas.openxmlformats.org/officeDocument/2006/relationships/slideLayout" Target="../slideLayouts/slideLayout18.xml"/><Relationship Id="rId6" Type="http://schemas.openxmlformats.org/officeDocument/2006/relationships/image" Target="../media/image605.png"/><Relationship Id="rId5" Type="http://schemas.openxmlformats.org/officeDocument/2006/relationships/image" Target="../media/image604.png"/><Relationship Id="rId4" Type="http://schemas.openxmlformats.org/officeDocument/2006/relationships/image" Target="../media/image603.png"/></Relationships>
</file>

<file path=ppt/slides/_rels/slide93.xml.rels><?xml version="1.0" encoding="UTF-8" standalone="yes"?>
<Relationships xmlns="http://schemas.openxmlformats.org/package/2006/relationships"><Relationship Id="rId13" Type="http://schemas.openxmlformats.org/officeDocument/2006/relationships/image" Target="../media/image617.svg"/><Relationship Id="rId18" Type="http://schemas.openxmlformats.org/officeDocument/2006/relationships/image" Target="../media/image622.png"/><Relationship Id="rId26" Type="http://schemas.openxmlformats.org/officeDocument/2006/relationships/image" Target="../media/image630.png"/><Relationship Id="rId3" Type="http://schemas.openxmlformats.org/officeDocument/2006/relationships/image" Target="../media/image607.png"/><Relationship Id="rId21" Type="http://schemas.openxmlformats.org/officeDocument/2006/relationships/image" Target="../media/image625.svg"/><Relationship Id="rId34" Type="http://schemas.openxmlformats.org/officeDocument/2006/relationships/image" Target="../media/image638.png"/><Relationship Id="rId7" Type="http://schemas.openxmlformats.org/officeDocument/2006/relationships/image" Target="../media/image611.svg"/><Relationship Id="rId12" Type="http://schemas.openxmlformats.org/officeDocument/2006/relationships/image" Target="../media/image616.png"/><Relationship Id="rId17" Type="http://schemas.openxmlformats.org/officeDocument/2006/relationships/image" Target="../media/image621.svg"/><Relationship Id="rId25" Type="http://schemas.openxmlformats.org/officeDocument/2006/relationships/image" Target="../media/image629.svg"/><Relationship Id="rId33" Type="http://schemas.openxmlformats.org/officeDocument/2006/relationships/image" Target="../media/image637.svg"/><Relationship Id="rId2" Type="http://schemas.openxmlformats.org/officeDocument/2006/relationships/image" Target="../media/image606.png"/><Relationship Id="rId16" Type="http://schemas.openxmlformats.org/officeDocument/2006/relationships/image" Target="../media/image620.png"/><Relationship Id="rId20" Type="http://schemas.openxmlformats.org/officeDocument/2006/relationships/image" Target="../media/image624.png"/><Relationship Id="rId29" Type="http://schemas.openxmlformats.org/officeDocument/2006/relationships/image" Target="../media/image633.svg"/><Relationship Id="rId1" Type="http://schemas.openxmlformats.org/officeDocument/2006/relationships/slideLayout" Target="../slideLayouts/slideLayout18.xml"/><Relationship Id="rId6" Type="http://schemas.openxmlformats.org/officeDocument/2006/relationships/image" Target="../media/image610.png"/><Relationship Id="rId11" Type="http://schemas.openxmlformats.org/officeDocument/2006/relationships/image" Target="../media/image615.svg"/><Relationship Id="rId24" Type="http://schemas.openxmlformats.org/officeDocument/2006/relationships/image" Target="../media/image628.png"/><Relationship Id="rId32" Type="http://schemas.openxmlformats.org/officeDocument/2006/relationships/image" Target="../media/image636.png"/><Relationship Id="rId5" Type="http://schemas.openxmlformats.org/officeDocument/2006/relationships/image" Target="../media/image609.png"/><Relationship Id="rId15" Type="http://schemas.openxmlformats.org/officeDocument/2006/relationships/image" Target="../media/image619.svg"/><Relationship Id="rId23" Type="http://schemas.openxmlformats.org/officeDocument/2006/relationships/image" Target="../media/image627.svg"/><Relationship Id="rId28" Type="http://schemas.openxmlformats.org/officeDocument/2006/relationships/image" Target="../media/image632.png"/><Relationship Id="rId10" Type="http://schemas.openxmlformats.org/officeDocument/2006/relationships/image" Target="../media/image614.png"/><Relationship Id="rId19" Type="http://schemas.openxmlformats.org/officeDocument/2006/relationships/image" Target="../media/image623.svg"/><Relationship Id="rId31" Type="http://schemas.openxmlformats.org/officeDocument/2006/relationships/image" Target="../media/image635.svg"/><Relationship Id="rId4" Type="http://schemas.openxmlformats.org/officeDocument/2006/relationships/image" Target="../media/image608.png"/><Relationship Id="rId9" Type="http://schemas.openxmlformats.org/officeDocument/2006/relationships/image" Target="../media/image613.svg"/><Relationship Id="rId14" Type="http://schemas.openxmlformats.org/officeDocument/2006/relationships/image" Target="../media/image618.png"/><Relationship Id="rId22" Type="http://schemas.openxmlformats.org/officeDocument/2006/relationships/image" Target="../media/image626.png"/><Relationship Id="rId27" Type="http://schemas.openxmlformats.org/officeDocument/2006/relationships/image" Target="../media/image631.svg"/><Relationship Id="rId30" Type="http://schemas.openxmlformats.org/officeDocument/2006/relationships/image" Target="../media/image634.png"/><Relationship Id="rId35" Type="http://schemas.openxmlformats.org/officeDocument/2006/relationships/image" Target="../media/image639.svg"/><Relationship Id="rId8" Type="http://schemas.openxmlformats.org/officeDocument/2006/relationships/image" Target="../media/image612.png"/></Relationships>
</file>

<file path=ppt/slides/_rels/slide94.xml.rels><?xml version="1.0" encoding="UTF-8" standalone="yes"?>
<Relationships xmlns="http://schemas.openxmlformats.org/package/2006/relationships"><Relationship Id="rId8" Type="http://schemas.openxmlformats.org/officeDocument/2006/relationships/image" Target="../media/image646.png"/><Relationship Id="rId3" Type="http://schemas.openxmlformats.org/officeDocument/2006/relationships/image" Target="../media/image641.svg"/><Relationship Id="rId7" Type="http://schemas.openxmlformats.org/officeDocument/2006/relationships/image" Target="../media/image645.svg"/><Relationship Id="rId2" Type="http://schemas.openxmlformats.org/officeDocument/2006/relationships/image" Target="../media/image640.png"/><Relationship Id="rId1" Type="http://schemas.openxmlformats.org/officeDocument/2006/relationships/slideLayout" Target="../slideLayouts/slideLayout18.xml"/><Relationship Id="rId6" Type="http://schemas.openxmlformats.org/officeDocument/2006/relationships/image" Target="../media/image644.png"/><Relationship Id="rId5" Type="http://schemas.openxmlformats.org/officeDocument/2006/relationships/image" Target="../media/image643.svg"/><Relationship Id="rId4" Type="http://schemas.openxmlformats.org/officeDocument/2006/relationships/image" Target="../media/image642.png"/><Relationship Id="rId9" Type="http://schemas.openxmlformats.org/officeDocument/2006/relationships/image" Target="../media/image647.svg"/></Relationships>
</file>

<file path=ppt/slides/_rels/slide95.xml.rels><?xml version="1.0" encoding="UTF-8" standalone="yes"?>
<Relationships xmlns="http://schemas.openxmlformats.org/package/2006/relationships"><Relationship Id="rId8" Type="http://schemas.openxmlformats.org/officeDocument/2006/relationships/image" Target="../media/image654.png"/><Relationship Id="rId13" Type="http://schemas.openxmlformats.org/officeDocument/2006/relationships/image" Target="../media/image659.png"/><Relationship Id="rId18" Type="http://schemas.openxmlformats.org/officeDocument/2006/relationships/image" Target="../media/image664.png"/><Relationship Id="rId26" Type="http://schemas.openxmlformats.org/officeDocument/2006/relationships/image" Target="../media/image672.png"/><Relationship Id="rId3" Type="http://schemas.openxmlformats.org/officeDocument/2006/relationships/image" Target="../media/image649.png"/><Relationship Id="rId21" Type="http://schemas.openxmlformats.org/officeDocument/2006/relationships/image" Target="../media/image667.png"/><Relationship Id="rId7" Type="http://schemas.openxmlformats.org/officeDocument/2006/relationships/image" Target="../media/image653.png"/><Relationship Id="rId12" Type="http://schemas.openxmlformats.org/officeDocument/2006/relationships/image" Target="../media/image658.png"/><Relationship Id="rId17" Type="http://schemas.openxmlformats.org/officeDocument/2006/relationships/image" Target="../media/image663.png"/><Relationship Id="rId25" Type="http://schemas.openxmlformats.org/officeDocument/2006/relationships/image" Target="../media/image671.png"/><Relationship Id="rId2" Type="http://schemas.openxmlformats.org/officeDocument/2006/relationships/image" Target="../media/image648.png"/><Relationship Id="rId16" Type="http://schemas.openxmlformats.org/officeDocument/2006/relationships/image" Target="../media/image662.png"/><Relationship Id="rId20" Type="http://schemas.openxmlformats.org/officeDocument/2006/relationships/image" Target="../media/image666.png"/><Relationship Id="rId29" Type="http://schemas.openxmlformats.org/officeDocument/2006/relationships/image" Target="../media/image675.png"/><Relationship Id="rId1" Type="http://schemas.openxmlformats.org/officeDocument/2006/relationships/slideLayout" Target="../slideLayouts/slideLayout19.xml"/><Relationship Id="rId6" Type="http://schemas.openxmlformats.org/officeDocument/2006/relationships/image" Target="../media/image652.png"/><Relationship Id="rId11" Type="http://schemas.openxmlformats.org/officeDocument/2006/relationships/image" Target="../media/image657.png"/><Relationship Id="rId24" Type="http://schemas.openxmlformats.org/officeDocument/2006/relationships/image" Target="../media/image670.png"/><Relationship Id="rId5" Type="http://schemas.openxmlformats.org/officeDocument/2006/relationships/image" Target="../media/image651.png"/><Relationship Id="rId15" Type="http://schemas.openxmlformats.org/officeDocument/2006/relationships/image" Target="../media/image661.png"/><Relationship Id="rId23" Type="http://schemas.openxmlformats.org/officeDocument/2006/relationships/image" Target="../media/image669.png"/><Relationship Id="rId28" Type="http://schemas.openxmlformats.org/officeDocument/2006/relationships/image" Target="../media/image674.svg"/><Relationship Id="rId10" Type="http://schemas.openxmlformats.org/officeDocument/2006/relationships/image" Target="../media/image656.png"/><Relationship Id="rId19" Type="http://schemas.openxmlformats.org/officeDocument/2006/relationships/image" Target="../media/image665.png"/><Relationship Id="rId4" Type="http://schemas.openxmlformats.org/officeDocument/2006/relationships/image" Target="../media/image650.png"/><Relationship Id="rId9" Type="http://schemas.openxmlformats.org/officeDocument/2006/relationships/image" Target="../media/image655.png"/><Relationship Id="rId14" Type="http://schemas.openxmlformats.org/officeDocument/2006/relationships/image" Target="../media/image660.png"/><Relationship Id="rId22" Type="http://schemas.openxmlformats.org/officeDocument/2006/relationships/image" Target="../media/image668.png"/><Relationship Id="rId27" Type="http://schemas.openxmlformats.org/officeDocument/2006/relationships/image" Target="../media/image673.png"/><Relationship Id="rId30" Type="http://schemas.openxmlformats.org/officeDocument/2006/relationships/image" Target="../media/image676.svg"/></Relationships>
</file>

<file path=ppt/slides/_rels/slide96.xml.rels><?xml version="1.0" encoding="UTF-8" standalone="yes"?>
<Relationships xmlns="http://schemas.openxmlformats.org/package/2006/relationships"><Relationship Id="rId13" Type="http://schemas.openxmlformats.org/officeDocument/2006/relationships/image" Target="../media/image688.png"/><Relationship Id="rId18" Type="http://schemas.openxmlformats.org/officeDocument/2006/relationships/image" Target="../media/image693.png"/><Relationship Id="rId26" Type="http://schemas.openxmlformats.org/officeDocument/2006/relationships/image" Target="../media/image701.png"/><Relationship Id="rId21" Type="http://schemas.openxmlformats.org/officeDocument/2006/relationships/image" Target="../media/image696.svg"/><Relationship Id="rId34" Type="http://schemas.openxmlformats.org/officeDocument/2006/relationships/image" Target="../media/image709.png"/><Relationship Id="rId7" Type="http://schemas.openxmlformats.org/officeDocument/2006/relationships/image" Target="../media/image682.png"/><Relationship Id="rId12" Type="http://schemas.openxmlformats.org/officeDocument/2006/relationships/image" Target="../media/image687.png"/><Relationship Id="rId17" Type="http://schemas.openxmlformats.org/officeDocument/2006/relationships/image" Target="../media/image692.png"/><Relationship Id="rId25" Type="http://schemas.openxmlformats.org/officeDocument/2006/relationships/image" Target="../media/image700.svg"/><Relationship Id="rId33" Type="http://schemas.openxmlformats.org/officeDocument/2006/relationships/image" Target="../media/image708.svg"/><Relationship Id="rId2" Type="http://schemas.openxmlformats.org/officeDocument/2006/relationships/image" Target="../media/image677.png"/><Relationship Id="rId16" Type="http://schemas.openxmlformats.org/officeDocument/2006/relationships/image" Target="../media/image691.png"/><Relationship Id="rId20" Type="http://schemas.openxmlformats.org/officeDocument/2006/relationships/image" Target="../media/image695.png"/><Relationship Id="rId29" Type="http://schemas.openxmlformats.org/officeDocument/2006/relationships/image" Target="../media/image704.svg"/><Relationship Id="rId1" Type="http://schemas.openxmlformats.org/officeDocument/2006/relationships/slideLayout" Target="../slideLayouts/slideLayout20.xml"/><Relationship Id="rId6" Type="http://schemas.openxmlformats.org/officeDocument/2006/relationships/image" Target="../media/image681.png"/><Relationship Id="rId11" Type="http://schemas.openxmlformats.org/officeDocument/2006/relationships/image" Target="../media/image686.png"/><Relationship Id="rId24" Type="http://schemas.openxmlformats.org/officeDocument/2006/relationships/image" Target="../media/image699.png"/><Relationship Id="rId32" Type="http://schemas.openxmlformats.org/officeDocument/2006/relationships/image" Target="../media/image707.png"/><Relationship Id="rId37" Type="http://schemas.openxmlformats.org/officeDocument/2006/relationships/image" Target="../media/image712.svg"/><Relationship Id="rId5" Type="http://schemas.openxmlformats.org/officeDocument/2006/relationships/image" Target="../media/image680.png"/><Relationship Id="rId15" Type="http://schemas.openxmlformats.org/officeDocument/2006/relationships/image" Target="../media/image690.png"/><Relationship Id="rId23" Type="http://schemas.openxmlformats.org/officeDocument/2006/relationships/image" Target="../media/image698.svg"/><Relationship Id="rId28" Type="http://schemas.openxmlformats.org/officeDocument/2006/relationships/image" Target="../media/image703.png"/><Relationship Id="rId36" Type="http://schemas.openxmlformats.org/officeDocument/2006/relationships/image" Target="../media/image711.png"/><Relationship Id="rId10" Type="http://schemas.openxmlformats.org/officeDocument/2006/relationships/image" Target="../media/image685.png"/><Relationship Id="rId19" Type="http://schemas.openxmlformats.org/officeDocument/2006/relationships/image" Target="../media/image694.svg"/><Relationship Id="rId31" Type="http://schemas.openxmlformats.org/officeDocument/2006/relationships/image" Target="../media/image706.svg"/><Relationship Id="rId4" Type="http://schemas.openxmlformats.org/officeDocument/2006/relationships/image" Target="../media/image679.png"/><Relationship Id="rId9" Type="http://schemas.openxmlformats.org/officeDocument/2006/relationships/image" Target="../media/image684.png"/><Relationship Id="rId14" Type="http://schemas.openxmlformats.org/officeDocument/2006/relationships/image" Target="../media/image689.png"/><Relationship Id="rId22" Type="http://schemas.openxmlformats.org/officeDocument/2006/relationships/image" Target="../media/image697.png"/><Relationship Id="rId27" Type="http://schemas.openxmlformats.org/officeDocument/2006/relationships/image" Target="../media/image702.svg"/><Relationship Id="rId30" Type="http://schemas.openxmlformats.org/officeDocument/2006/relationships/image" Target="../media/image705.png"/><Relationship Id="rId35" Type="http://schemas.openxmlformats.org/officeDocument/2006/relationships/image" Target="../media/image710.svg"/><Relationship Id="rId8" Type="http://schemas.openxmlformats.org/officeDocument/2006/relationships/image" Target="../media/image683.png"/><Relationship Id="rId3" Type="http://schemas.openxmlformats.org/officeDocument/2006/relationships/image" Target="../media/image678.png"/></Relationships>
</file>

<file path=ppt/slides/_rels/slide97.xml.rels><?xml version="1.0" encoding="UTF-8" standalone="yes"?>
<Relationships xmlns="http://schemas.openxmlformats.org/package/2006/relationships"><Relationship Id="rId2" Type="http://schemas.openxmlformats.org/officeDocument/2006/relationships/image" Target="../media/image713.png"/><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image" Target="../media/image714.png"/><Relationship Id="rId1" Type="http://schemas.openxmlformats.org/officeDocument/2006/relationships/slideLayout" Target="../slideLayouts/slideLayout33.xml"/><Relationship Id="rId5" Type="http://schemas.openxmlformats.org/officeDocument/2006/relationships/image" Target="../media/image717.png"/><Relationship Id="rId4" Type="http://schemas.openxmlformats.org/officeDocument/2006/relationships/image" Target="../media/image716.png"/></Relationships>
</file>

<file path=ppt/slides/_rels/slide99.xml.rels><?xml version="1.0" encoding="UTF-8" standalone="yes"?>
<Relationships xmlns="http://schemas.openxmlformats.org/package/2006/relationships"><Relationship Id="rId8" Type="http://schemas.openxmlformats.org/officeDocument/2006/relationships/image" Target="../media/image724.png"/><Relationship Id="rId3" Type="http://schemas.openxmlformats.org/officeDocument/2006/relationships/image" Target="../media/image719.png"/><Relationship Id="rId7" Type="http://schemas.openxmlformats.org/officeDocument/2006/relationships/image" Target="../media/image723.png"/><Relationship Id="rId12" Type="http://schemas.openxmlformats.org/officeDocument/2006/relationships/image" Target="../media/image728.svg"/><Relationship Id="rId2" Type="http://schemas.openxmlformats.org/officeDocument/2006/relationships/image" Target="../media/image718.png"/><Relationship Id="rId1" Type="http://schemas.openxmlformats.org/officeDocument/2006/relationships/slideLayout" Target="../slideLayouts/slideLayout33.xml"/><Relationship Id="rId6" Type="http://schemas.openxmlformats.org/officeDocument/2006/relationships/image" Target="../media/image722.png"/><Relationship Id="rId11" Type="http://schemas.openxmlformats.org/officeDocument/2006/relationships/image" Target="../media/image727.png"/><Relationship Id="rId5" Type="http://schemas.openxmlformats.org/officeDocument/2006/relationships/image" Target="../media/image721.png"/><Relationship Id="rId10" Type="http://schemas.openxmlformats.org/officeDocument/2006/relationships/image" Target="../media/image726.png"/><Relationship Id="rId4" Type="http://schemas.openxmlformats.org/officeDocument/2006/relationships/image" Target="../media/image720.png"/><Relationship Id="rId9" Type="http://schemas.openxmlformats.org/officeDocument/2006/relationships/image" Target="../media/image7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12-2022.01.31</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2" name="Group 4">
            <a:extLst>
              <a:ext uri="{FF2B5EF4-FFF2-40B4-BE49-F238E27FC236}">
                <a16:creationId xmlns:a16="http://schemas.microsoft.com/office/drawing/2014/main" id="{90E69942-9D7D-3748-8D7F-A19BA7321408}"/>
              </a:ext>
            </a:extLst>
          </p:cNvPr>
          <p:cNvGrpSpPr>
            <a:grpSpLocks/>
          </p:cNvGrpSpPr>
          <p:nvPr/>
        </p:nvGrpSpPr>
        <p:grpSpPr bwMode="auto">
          <a:xfrm>
            <a:off x="5340350" y="1520825"/>
            <a:ext cx="1371600" cy="573088"/>
            <a:chOff x="5138390" y="1378882"/>
            <a:chExt cx="1371600" cy="573322"/>
          </a:xfrm>
        </p:grpSpPr>
        <p:cxnSp>
          <p:nvCxnSpPr>
            <p:cNvPr id="6" name="Straight Arrow Connector 5">
              <a:extLst>
                <a:ext uri="{FF2B5EF4-FFF2-40B4-BE49-F238E27FC236}">
                  <a16:creationId xmlns:a16="http://schemas.microsoft.com/office/drawing/2014/main" id="{AEC20A9B-5762-C346-AE81-CD22109BD6CF}"/>
                </a:ext>
              </a:extLst>
            </p:cNvPr>
            <p:cNvCxnSpPr/>
            <p:nvPr/>
          </p:nvCxnSpPr>
          <p:spPr>
            <a:xfrm>
              <a:off x="5138390" y="1769566"/>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E3F2AF-DA67-3E46-9DF6-D1E940825826}"/>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8B935A-C79A-474F-B360-31F0544C304F}"/>
                </a:ext>
              </a:extLst>
            </p:cNvPr>
            <p:cNvCxnSpPr/>
            <p:nvPr/>
          </p:nvCxnSpPr>
          <p:spPr>
            <a:xfrm>
              <a:off x="5138390" y="1580577"/>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CF9253-80F9-3E45-B00A-98AAD324507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Graphic 10">
            <a:extLst>
              <a:ext uri="{FF2B5EF4-FFF2-40B4-BE49-F238E27FC236}">
                <a16:creationId xmlns:a16="http://schemas.microsoft.com/office/drawing/2014/main" id="{0C754253-A55A-8348-8E01-99923997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4064000"/>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rgbClr val="161E2D"/>
                </a:solidFill>
                <a:latin typeface="Arial" panose="020B0604020202020204" pitchFamily="34" charset="0"/>
              </a:rPr>
              <a:pPr fontAlgn="base">
                <a:spcBef>
                  <a:spcPct val="0"/>
                </a:spcBef>
                <a:spcAft>
                  <a:spcPct val="0"/>
                </a:spcAft>
              </a:pPr>
              <a:t>10</a:t>
            </a:fld>
            <a:endParaRPr lang="en-US" altLang="en-US" dirty="0">
              <a:solidFill>
                <a:srgbClr val="161E2D"/>
              </a:solidFill>
              <a:latin typeface="Arial" panose="020B0604020202020204" pitchFamily="34" charset="0"/>
            </a:endParaRPr>
          </a:p>
        </p:txBody>
      </p:sp>
      <p:sp>
        <p:nvSpPr>
          <p:cNvPr id="33" name="Rectangle 32">
            <a:extLst>
              <a:ext uri="{FF2B5EF4-FFF2-40B4-BE49-F238E27FC236}">
                <a16:creationId xmlns:a16="http://schemas.microsoft.com/office/drawing/2014/main" id="{E3C373A7-C79E-F040-A456-79E6A4AF1C21}"/>
              </a:ext>
            </a:extLst>
          </p:cNvPr>
          <p:cNvSpPr/>
          <p:nvPr/>
        </p:nvSpPr>
        <p:spPr>
          <a:xfrm>
            <a:off x="1346199" y="1341439"/>
            <a:ext cx="1844675" cy="104298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46200" y="1341438"/>
            <a:ext cx="381000" cy="3810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dirty="0">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3/9</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dirty="0">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4/9</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dirty="0">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5/9</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Tree>
    <p:extLst>
      <p:ext uri="{BB962C8B-B14F-4D97-AF65-F5344CB8AC3E}">
        <p14:creationId xmlns:p14="http://schemas.microsoft.com/office/powerpoint/2010/main" val="1061449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dirty="0">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314"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dirty="0">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346077"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774954"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358779"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836867"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(event-based)</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20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954"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529"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3264"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358779"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836867"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8E08B0BD-45C3-3048-A00D-E0934E302FD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184529"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3" name="TextBox 26">
            <a:extLst>
              <a:ext uri="{FF2B5EF4-FFF2-40B4-BE49-F238E27FC236}">
                <a16:creationId xmlns:a16="http://schemas.microsoft.com/office/drawing/2014/main" id="{0591492C-6DEC-944A-9709-F38C1F29BF24}"/>
              </a:ext>
            </a:extLst>
          </p:cNvPr>
          <p:cNvSpPr txBox="1">
            <a:spLocks noChangeArrowheads="1"/>
          </p:cNvSpPr>
          <p:nvPr/>
        </p:nvSpPr>
        <p:spPr bwMode="auto">
          <a:xfrm>
            <a:off x="9028234"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set</a:t>
            </a:r>
          </a:p>
        </p:txBody>
      </p:sp>
      <p:sp>
        <p:nvSpPr>
          <p:cNvPr id="44" name="TextBox 27">
            <a:extLst>
              <a:ext uri="{FF2B5EF4-FFF2-40B4-BE49-F238E27FC236}">
                <a16:creationId xmlns:a16="http://schemas.microsoft.com/office/drawing/2014/main" id="{DEBF0C93-04DF-2D4A-AA27-6CF72A9654DB}"/>
              </a:ext>
            </a:extLst>
          </p:cNvPr>
          <p:cNvSpPr txBox="1">
            <a:spLocks noChangeArrowheads="1"/>
          </p:cNvSpPr>
          <p:nvPr/>
        </p:nvSpPr>
        <p:spPr bwMode="auto">
          <a:xfrm>
            <a:off x="10150597"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a:t>
            </a:r>
          </a:p>
        </p:txBody>
      </p:sp>
      <p:sp>
        <p:nvSpPr>
          <p:cNvPr id="45" name="TextBox 28">
            <a:extLst>
              <a:ext uri="{FF2B5EF4-FFF2-40B4-BE49-F238E27FC236}">
                <a16:creationId xmlns:a16="http://schemas.microsoft.com/office/drawing/2014/main" id="{46B9ACB1-F673-CF4F-A45E-E7E307CB72F1}"/>
              </a:ext>
            </a:extLst>
          </p:cNvPr>
          <p:cNvSpPr txBox="1">
            <a:spLocks noChangeArrowheads="1"/>
          </p:cNvSpPr>
          <p:nvPr/>
        </p:nvSpPr>
        <p:spPr bwMode="auto">
          <a:xfrm>
            <a:off x="9048872"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Template</a:t>
            </a:r>
          </a:p>
        </p:txBody>
      </p:sp>
      <p:pic>
        <p:nvPicPr>
          <p:cNvPr id="46" name="Graphic 32">
            <a:extLst>
              <a:ext uri="{FF2B5EF4-FFF2-40B4-BE49-F238E27FC236}">
                <a16:creationId xmlns:a16="http://schemas.microsoft.com/office/drawing/2014/main" id="{D0C71AFC-D907-7B4E-8950-1E22AE407F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1399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34">
            <a:extLst>
              <a:ext uri="{FF2B5EF4-FFF2-40B4-BE49-F238E27FC236}">
                <a16:creationId xmlns:a16="http://schemas.microsoft.com/office/drawing/2014/main" id="{99C69D13-0589-A941-A2ED-B4A752F968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88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6">
            <a:extLst>
              <a:ext uri="{FF2B5EF4-FFF2-40B4-BE49-F238E27FC236}">
                <a16:creationId xmlns:a16="http://schemas.microsoft.com/office/drawing/2014/main" id="{9191C60F-ECC7-FF4A-B36B-DF350773DDA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10822"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5285702"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5347615" y="4337050"/>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Evidently</a:t>
            </a:r>
          </a:p>
        </p:txBody>
      </p:sp>
      <p:pic>
        <p:nvPicPr>
          <p:cNvPr id="51" name="Graphic 8">
            <a:extLst>
              <a:ext uri="{FF2B5EF4-FFF2-40B4-BE49-F238E27FC236}">
                <a16:creationId xmlns:a16="http://schemas.microsoft.com/office/drawing/2014/main" id="{5A3766BC-D0F6-C94E-A8FC-FCDB23BC532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666702"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4">
            <a:extLst>
              <a:ext uri="{FF2B5EF4-FFF2-40B4-BE49-F238E27FC236}">
                <a16:creationId xmlns:a16="http://schemas.microsoft.com/office/drawing/2014/main" id="{6133ACF3-A7E0-9E4B-A031-C87036E563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5695277"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5347615"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Metrics Insights</a:t>
            </a:r>
          </a:p>
        </p:txBody>
      </p:sp>
      <p:pic>
        <p:nvPicPr>
          <p:cNvPr id="54" name="Graphic 24">
            <a:extLst>
              <a:ext uri="{FF2B5EF4-FFF2-40B4-BE49-F238E27FC236}">
                <a16:creationId xmlns:a16="http://schemas.microsoft.com/office/drawing/2014/main" id="{DB1D8A94-0758-224E-937A-BDB802C1D63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695277"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dirty="0">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9213"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0356EB0E-773F-E048-9282-D7A38A3BC486}"/>
              </a:ext>
            </a:extLst>
          </p:cNvPr>
          <p:cNvSpPr/>
          <p:nvPr/>
        </p:nvSpPr>
        <p:spPr bwMode="auto">
          <a:xfrm>
            <a:off x="9331325"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pic>
        <p:nvPicPr>
          <p:cNvPr id="47128" name="Graphic 13">
            <a:extLst>
              <a:ext uri="{FF2B5EF4-FFF2-40B4-BE49-F238E27FC236}">
                <a16:creationId xmlns:a16="http://schemas.microsoft.com/office/drawing/2014/main" id="{FC8054DF-2FE8-BD4E-AC79-83D80F0BC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013"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Box 14">
            <a:extLst>
              <a:ext uri="{FF2B5EF4-FFF2-40B4-BE49-F238E27FC236}">
                <a16:creationId xmlns:a16="http://schemas.microsoft.com/office/drawing/2014/main" id="{E0A60E92-2AEF-B843-8489-37EF750E1FAB}"/>
              </a:ext>
            </a:extLst>
          </p:cNvPr>
          <p:cNvSpPr txBox="1">
            <a:spLocks noChangeArrowheads="1"/>
          </p:cNvSpPr>
          <p:nvPr/>
        </p:nvSpPr>
        <p:spPr bwMode="auto">
          <a:xfrm>
            <a:off x="5292786" y="2812368"/>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7130" name="Graphic 15">
            <a:extLst>
              <a:ext uri="{FF2B5EF4-FFF2-40B4-BE49-F238E27FC236}">
                <a16:creationId xmlns:a16="http://schemas.microsoft.com/office/drawing/2014/main" id="{F034FDF0-78F0-324F-A0B3-9E9780CD0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1425"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1" name="TextBox 16">
            <a:extLst>
              <a:ext uri="{FF2B5EF4-FFF2-40B4-BE49-F238E27FC236}">
                <a16:creationId xmlns:a16="http://schemas.microsoft.com/office/drawing/2014/main" id="{DA80BA9D-46CA-BD42-BC6C-236BC153A76A}"/>
              </a:ext>
            </a:extLst>
          </p:cNvPr>
          <p:cNvSpPr txBox="1">
            <a:spLocks noChangeArrowheads="1"/>
          </p:cNvSpPr>
          <p:nvPr/>
        </p:nvSpPr>
        <p:spPr bwMode="auto">
          <a:xfrm>
            <a:off x="9482922" y="2812368"/>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7132" name="Graphic 17">
            <a:extLst>
              <a:ext uri="{FF2B5EF4-FFF2-40B4-BE49-F238E27FC236}">
                <a16:creationId xmlns:a16="http://schemas.microsoft.com/office/drawing/2014/main" id="{8560CB5F-EA6E-8949-B816-4A4E6FE52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013"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3" name="TextBox 18">
            <a:extLst>
              <a:ext uri="{FF2B5EF4-FFF2-40B4-BE49-F238E27FC236}">
                <a16:creationId xmlns:a16="http://schemas.microsoft.com/office/drawing/2014/main" id="{2E075880-4C60-1845-A45C-A49F05E20DD1}"/>
              </a:ext>
            </a:extLst>
          </p:cNvPr>
          <p:cNvSpPr txBox="1">
            <a:spLocks noChangeArrowheads="1"/>
          </p:cNvSpPr>
          <p:nvPr/>
        </p:nvSpPr>
        <p:spPr bwMode="auto">
          <a:xfrm>
            <a:off x="5292786" y="3798170"/>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7134" name="Graphic 19">
            <a:extLst>
              <a:ext uri="{FF2B5EF4-FFF2-40B4-BE49-F238E27FC236}">
                <a16:creationId xmlns:a16="http://schemas.microsoft.com/office/drawing/2014/main" id="{42F21C60-77A6-9248-9259-8ECAF066A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25"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5" name="TextBox 20">
            <a:extLst>
              <a:ext uri="{FF2B5EF4-FFF2-40B4-BE49-F238E27FC236}">
                <a16:creationId xmlns:a16="http://schemas.microsoft.com/office/drawing/2014/main" id="{FA8353D6-92A2-D244-A9C3-D865AA88417A}"/>
              </a:ext>
            </a:extLst>
          </p:cNvPr>
          <p:cNvSpPr txBox="1">
            <a:spLocks noChangeArrowheads="1"/>
          </p:cNvSpPr>
          <p:nvPr/>
        </p:nvSpPr>
        <p:spPr bwMode="auto">
          <a:xfrm>
            <a:off x="9495116" y="3798170"/>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7136" name="Graphic 21">
            <a:extLst>
              <a:ext uri="{FF2B5EF4-FFF2-40B4-BE49-F238E27FC236}">
                <a16:creationId xmlns:a16="http://schemas.microsoft.com/office/drawing/2014/main" id="{8C074484-E5FF-F442-A5C9-653A348C8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013"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TextBox 22">
            <a:extLst>
              <a:ext uri="{FF2B5EF4-FFF2-40B4-BE49-F238E27FC236}">
                <a16:creationId xmlns:a16="http://schemas.microsoft.com/office/drawing/2014/main" id="{9B09D592-C18D-0A4B-A0D9-01DC7A81021B}"/>
              </a:ext>
            </a:extLst>
          </p:cNvPr>
          <p:cNvSpPr txBox="1">
            <a:spLocks noChangeArrowheads="1"/>
          </p:cNvSpPr>
          <p:nvPr/>
        </p:nvSpPr>
        <p:spPr bwMode="auto">
          <a:xfrm>
            <a:off x="5292786" y="4858864"/>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7138" name="Graphic 23">
            <a:extLst>
              <a:ext uri="{FF2B5EF4-FFF2-40B4-BE49-F238E27FC236}">
                <a16:creationId xmlns:a16="http://schemas.microsoft.com/office/drawing/2014/main" id="{1A0B9000-1F31-8B4F-BE0C-33B56D917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25"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9" name="TextBox 24">
            <a:extLst>
              <a:ext uri="{FF2B5EF4-FFF2-40B4-BE49-F238E27FC236}">
                <a16:creationId xmlns:a16="http://schemas.microsoft.com/office/drawing/2014/main" id="{C58FDC8D-7271-A04D-BE06-8584784F043C}"/>
              </a:ext>
            </a:extLst>
          </p:cNvPr>
          <p:cNvSpPr txBox="1">
            <a:spLocks noChangeArrowheads="1"/>
          </p:cNvSpPr>
          <p:nvPr/>
        </p:nvSpPr>
        <p:spPr bwMode="auto">
          <a:xfrm>
            <a:off x="9495116" y="4858864"/>
            <a:ext cx="17671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7140" name="Graphic 25">
            <a:extLst>
              <a:ext uri="{FF2B5EF4-FFF2-40B4-BE49-F238E27FC236}">
                <a16:creationId xmlns:a16="http://schemas.microsoft.com/office/drawing/2014/main" id="{79E1EC93-B460-9A43-B445-61D672583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6388" y="202911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1" name="TextBox 26">
            <a:extLst>
              <a:ext uri="{FF2B5EF4-FFF2-40B4-BE49-F238E27FC236}">
                <a16:creationId xmlns:a16="http://schemas.microsoft.com/office/drawing/2014/main" id="{C78E43F0-7940-654A-B27D-5764ED7C1A90}"/>
              </a:ext>
            </a:extLst>
          </p:cNvPr>
          <p:cNvSpPr txBox="1">
            <a:spLocks noChangeArrowheads="1"/>
          </p:cNvSpPr>
          <p:nvPr/>
        </p:nvSpPr>
        <p:spPr bwMode="auto">
          <a:xfrm>
            <a:off x="7450581" y="2715301"/>
            <a:ext cx="164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Amazon EC2 Auto Scaling</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Layered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335088"/>
            <a:ext cx="1346200" cy="801687"/>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35125" y="1263650"/>
            <a:ext cx="2900363"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95FB0E-B191-404B-B783-066368BE231B}"/>
              </a:ext>
            </a:extLst>
          </p:cNvPr>
          <p:cNvCxnSpPr>
            <a:cxnSpLocks/>
          </p:cNvCxnSpPr>
          <p:nvPr/>
        </p:nvCxnSpPr>
        <p:spPr>
          <a:xfrm>
            <a:off x="1843088" y="2532063"/>
            <a:ext cx="5921375"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28813" y="4710113"/>
            <a:ext cx="3879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rgbClr val="161E2D"/>
                </a:solidFill>
                <a:latin typeface="Arial" panose="020B0604020202020204" pitchFamily="34" charset="0"/>
              </a:rPr>
              <a:pPr fontAlgn="base">
                <a:spcBef>
                  <a:spcPct val="0"/>
                </a:spcBef>
                <a:spcAft>
                  <a:spcPct val="0"/>
                </a:spcAft>
              </a:pPr>
              <a:t>11</a:t>
            </a:fld>
            <a:endParaRPr lang="en-US" altLang="en-US" dirty="0">
              <a:solidFill>
                <a:srgbClr val="161E2D"/>
              </a:solidFill>
              <a:latin typeface="Arial" panose="020B0604020202020204" pitchFamily="34" charset="0"/>
            </a:endParaRPr>
          </a:p>
        </p:txBody>
      </p: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38" name="Graphic 37">
            <a:extLst>
              <a:ext uri="{FF2B5EF4-FFF2-40B4-BE49-F238E27FC236}">
                <a16:creationId xmlns:a16="http://schemas.microsoft.com/office/drawing/2014/main" id="{D78ED6D3-1731-8249-BC37-43C145C9883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679950" y="1060931"/>
            <a:ext cx="381000" cy="381000"/>
          </a:xfrm>
          <a:prstGeom prst="rect">
            <a:avLst/>
          </a:prstGeom>
        </p:spPr>
      </p:pic>
      <p:pic>
        <p:nvPicPr>
          <p:cNvPr id="39" name="Graphic 38">
            <a:extLst>
              <a:ext uri="{FF2B5EF4-FFF2-40B4-BE49-F238E27FC236}">
                <a16:creationId xmlns:a16="http://schemas.microsoft.com/office/drawing/2014/main" id="{ED425F82-30BD-E14D-A2A7-09E58EE657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4563" y="1934055"/>
            <a:ext cx="381000" cy="381000"/>
          </a:xfrm>
          <a:prstGeom prst="rect">
            <a:avLst/>
          </a:prstGeom>
        </p:spPr>
      </p:pic>
      <p:pic>
        <p:nvPicPr>
          <p:cNvPr id="40" name="Graphic 39">
            <a:extLst>
              <a:ext uri="{FF2B5EF4-FFF2-40B4-BE49-F238E27FC236}">
                <a16:creationId xmlns:a16="http://schemas.microsoft.com/office/drawing/2014/main" id="{9474FE5B-6F6B-3946-8872-A532AFA23B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1963" y="3203688"/>
            <a:ext cx="381000" cy="381000"/>
          </a:xfrm>
          <a:prstGeom prst="rect">
            <a:avLst/>
          </a:prstGeom>
        </p:spPr>
      </p:pic>
      <p:pic>
        <p:nvPicPr>
          <p:cNvPr id="43" name="Graphic 42">
            <a:extLst>
              <a:ext uri="{FF2B5EF4-FFF2-40B4-BE49-F238E27FC236}">
                <a16:creationId xmlns:a16="http://schemas.microsoft.com/office/drawing/2014/main" id="{A74AE28F-6CAB-A441-8087-FEEB6E464F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8095" y="4257136"/>
            <a:ext cx="381000" cy="381000"/>
          </a:xfrm>
          <a:prstGeom prst="rect">
            <a:avLst/>
          </a:prstGeom>
        </p:spPr>
      </p:pic>
    </p:spTree>
    <p:extLst>
      <p:ext uri="{BB962C8B-B14F-4D97-AF65-F5344CB8AC3E}">
        <p14:creationId xmlns:p14="http://schemas.microsoft.com/office/powerpoint/2010/main" val="2690020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dirty="0">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4486966" y="5440282"/>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6007790" y="5520148"/>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4016" y="498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2165" y="506412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dirty="0">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dirty="0">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dirty="0">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 Incident Manager</a:t>
            </a:r>
          </a:p>
        </p:txBody>
      </p:sp>
      <p:pic>
        <p:nvPicPr>
          <p:cNvPr id="18" name="Graphic 17">
            <a:extLst>
              <a:ext uri="{FF2B5EF4-FFF2-40B4-BE49-F238E27FC236}">
                <a16:creationId xmlns:a16="http://schemas.microsoft.com/office/drawing/2014/main" id="{83320500-B586-EC45-B14A-A504C03FA17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sp>
        <p:nvSpPr>
          <p:cNvPr id="19" name="TextBox 21">
            <a:extLst>
              <a:ext uri="{FF2B5EF4-FFF2-40B4-BE49-F238E27FC236}">
                <a16:creationId xmlns:a16="http://schemas.microsoft.com/office/drawing/2014/main" id="{185BD36A-1D8F-9640-B581-077969F1281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20" name="Graphic 19">
            <a:extLst>
              <a:ext uri="{FF2B5EF4-FFF2-40B4-BE49-F238E27FC236}">
                <a16:creationId xmlns:a16="http://schemas.microsoft.com/office/drawing/2014/main" id="{F1022D43-5B9A-2242-B39B-1F0892D3E9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dirty="0"/>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dirty="0">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dirty="0">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B2B043D5-1270-684A-A571-BF6AA98F37E0}"/>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AWS Cloud Digital Interface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BC9714A0-DF31-7B47-ADBA-03F4858AE5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dirty="0">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dirty="0">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12</a:t>
            </a:fld>
            <a:endParaRPr lang="en-US" altLang="en-US" dirty="0">
              <a:solidFill>
                <a:schemeClr val="bg1"/>
              </a:solidFill>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dirty="0">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Migration &amp;</a:t>
            </a:r>
            <a:br>
              <a:rPr lang="en-US" altLang="en-US" dirty="0"/>
            </a:br>
            <a:r>
              <a:rPr lang="en-US" altLang="en-US" dirty="0"/>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dirty="0">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dirty="0">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520403" y="3298825"/>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520403" y="4411663"/>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520403" y="5454650"/>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environments</a:t>
            </a:r>
          </a:p>
        </p:txBody>
      </p:sp>
      <p:pic>
        <p:nvPicPr>
          <p:cNvPr id="30" name="Graphic 7">
            <a:extLst>
              <a:ext uri="{FF2B5EF4-FFF2-40B4-BE49-F238E27FC236}">
                <a16:creationId xmlns:a16="http://schemas.microsoft.com/office/drawing/2014/main" id="{D049DC16-D97B-E441-B44B-9DC5E8CE8C9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89608"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0">
            <a:extLst>
              <a:ext uri="{FF2B5EF4-FFF2-40B4-BE49-F238E27FC236}">
                <a16:creationId xmlns:a16="http://schemas.microsoft.com/office/drawing/2014/main" id="{8BDA05E5-16A3-EA4C-A428-4EE197FA8D6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999133"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2">
            <a:extLst>
              <a:ext uri="{FF2B5EF4-FFF2-40B4-BE49-F238E27FC236}">
                <a16:creationId xmlns:a16="http://schemas.microsoft.com/office/drawing/2014/main" id="{893C4E07-80C3-0742-926F-E725698F606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99133"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dirty="0">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 Service</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B47B044A-571B-2346-BAA8-36BC7FF22EB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Mainframe Modernization</a:t>
            </a:r>
          </a:p>
        </p:txBody>
      </p:sp>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92195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103208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9219568" y="4270144"/>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10320866" y="4270144"/>
            <a:ext cx="985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9219568" y="5412115"/>
            <a:ext cx="985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Developer</a:t>
            </a:r>
          </a:p>
        </p:txBody>
      </p:sp>
      <p:pic>
        <p:nvPicPr>
          <p:cNvPr id="28" name="Graphic 36">
            <a:extLst>
              <a:ext uri="{FF2B5EF4-FFF2-40B4-BE49-F238E27FC236}">
                <a16:creationId xmlns:a16="http://schemas.microsoft.com/office/drawing/2014/main" id="{0585AA42-A8B6-2842-976A-CDFA6D9BD1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487749"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7">
            <a:extLst>
              <a:ext uri="{FF2B5EF4-FFF2-40B4-BE49-F238E27FC236}">
                <a16:creationId xmlns:a16="http://schemas.microsoft.com/office/drawing/2014/main" id="{368A1923-C29C-894F-B0B4-63A12A94F5C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8404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8">
            <a:extLst>
              <a:ext uri="{FF2B5EF4-FFF2-40B4-BE49-F238E27FC236}">
                <a16:creationId xmlns:a16="http://schemas.microsoft.com/office/drawing/2014/main" id="{89CF96CC-1790-2B4F-A42D-8CF085B011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87749"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9">
            <a:extLst>
              <a:ext uri="{FF2B5EF4-FFF2-40B4-BE49-F238E27FC236}">
                <a16:creationId xmlns:a16="http://schemas.microsoft.com/office/drawing/2014/main" id="{01607F0D-7833-D041-81E0-6FA07CA13E4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487749"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40">
            <a:extLst>
              <a:ext uri="{FF2B5EF4-FFF2-40B4-BE49-F238E27FC236}">
                <a16:creationId xmlns:a16="http://schemas.microsoft.com/office/drawing/2014/main" id="{D0193553-B002-1D4F-84D2-698CC0E8243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88805"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dirty="0">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dirty="0">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899303"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17317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29996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5722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173171"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57224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90089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29996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919122"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18191"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148699" y="5345116"/>
            <a:ext cx="13358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recovery controller</a:t>
            </a:r>
          </a:p>
        </p:txBody>
      </p:sp>
      <p:pic>
        <p:nvPicPr>
          <p:cNvPr id="56" name="Graphic 31">
            <a:extLst>
              <a:ext uri="{FF2B5EF4-FFF2-40B4-BE49-F238E27FC236}">
                <a16:creationId xmlns:a16="http://schemas.microsoft.com/office/drawing/2014/main" id="{FFC604E3-7457-EA4D-95C3-99EBE11AEC9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588193"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480031" y="3260725"/>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58" name="Graphic 31">
            <a:extLst>
              <a:ext uri="{FF2B5EF4-FFF2-40B4-BE49-F238E27FC236}">
                <a16:creationId xmlns:a16="http://schemas.microsoft.com/office/drawing/2014/main" id="{D532E1BE-3FEF-E24F-AC75-68042553F73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791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48003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60" name="Graphic 31">
            <a:extLst>
              <a:ext uri="{FF2B5EF4-FFF2-40B4-BE49-F238E27FC236}">
                <a16:creationId xmlns:a16="http://schemas.microsoft.com/office/drawing/2014/main" id="{3B328008-C709-C448-B8A3-C40103022AC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7910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dirty="0">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E8A17B8D-7296-3846-B612-EEDEE7B44B69}"/>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Carrier gateway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42834211-EDE7-8147-AEA8-0157859A3F1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945914" y="5003722"/>
            <a:ext cx="457200" cy="457200"/>
          </a:xfrm>
          <a:prstGeom prst="rect">
            <a:avLst/>
          </a:prstGeom>
        </p:spPr>
      </p:pic>
      <p:sp>
        <p:nvSpPr>
          <p:cNvPr id="39" name="TextBox 22">
            <a:extLst>
              <a:ext uri="{FF2B5EF4-FFF2-40B4-BE49-F238E27FC236}">
                <a16:creationId xmlns:a16="http://schemas.microsoft.com/office/drawing/2014/main" id="{D7E0AE19-98CB-F74E-84A9-FF3B1DB0215D}"/>
              </a:ext>
            </a:extLst>
          </p:cNvPr>
          <p:cNvSpPr txBox="1">
            <a:spLocks noChangeArrowheads="1"/>
          </p:cNvSpPr>
          <p:nvPr/>
        </p:nvSpPr>
        <p:spPr bwMode="auto">
          <a:xfrm>
            <a:off x="7072223"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40" name="Graphic 39">
            <a:extLst>
              <a:ext uri="{FF2B5EF4-FFF2-40B4-BE49-F238E27FC236}">
                <a16:creationId xmlns:a16="http://schemas.microsoft.com/office/drawing/2014/main" id="{FACEBE2B-E267-CA4D-9D10-BB923DA1E7D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514674" y="5003722"/>
            <a:ext cx="457200" cy="4572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dirty="0">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769629" y="3279775"/>
            <a:ext cx="1252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769629" y="4375150"/>
            <a:ext cx="12525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002595" y="3276601"/>
            <a:ext cx="1053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38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385"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280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7967135" y="4375150"/>
            <a:ext cx="11138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92802"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79426"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Segment network</a:t>
            </a:r>
          </a:p>
        </p:txBody>
      </p:sp>
      <p:sp>
        <p:nvSpPr>
          <p:cNvPr id="25" name="TextBox 16">
            <a:extLst>
              <a:ext uri="{FF2B5EF4-FFF2-40B4-BE49-F238E27FC236}">
                <a16:creationId xmlns:a16="http://schemas.microsoft.com/office/drawing/2014/main" id="{A31BBD52-ADE9-8F48-A6EC-43E18CB7370A}"/>
              </a:ext>
            </a:extLst>
          </p:cNvPr>
          <p:cNvSpPr txBox="1">
            <a:spLocks noChangeArrowheads="1"/>
          </p:cNvSpPr>
          <p:nvPr/>
        </p:nvSpPr>
        <p:spPr bwMode="auto">
          <a:xfrm>
            <a:off x="2679426"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PoP</a:t>
            </a:r>
          </a:p>
        </p:txBody>
      </p:sp>
      <p:pic>
        <p:nvPicPr>
          <p:cNvPr id="26" name="Graphic 6">
            <a:extLst>
              <a:ext uri="{FF2B5EF4-FFF2-40B4-BE49-F238E27FC236}">
                <a16:creationId xmlns:a16="http://schemas.microsoft.com/office/drawing/2014/main" id="{6476301F-F038-CE49-B8BA-5AE192A8EFD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4">
            <a:extLst>
              <a:ext uri="{FF2B5EF4-FFF2-40B4-BE49-F238E27FC236}">
                <a16:creationId xmlns:a16="http://schemas.microsoft.com/office/drawing/2014/main" id="{16969F87-FED3-934D-8B9C-9EDB0975C7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09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a:t>The architecture deck is available for both light and dark backgrounds. Determine which best fits your</a:t>
            </a:r>
            <a:br>
              <a:rPr lang="en-US" sz="1800"/>
            </a:br>
            <a:r>
              <a:rPr lang="en-US" sz="1800"/>
              <a:t>need – light backgrounds tend to be used on the web, whereas dark backgrounds are used for in-person presentations or slide decks.</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a:t>Locate the groups (reference slides 24 &amp; 25)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a:t>If you downloaded the asset package from the </a:t>
            </a:r>
            <a:r>
              <a:rPr lang="en-US" sz="1800">
                <a:hlinkClick r:id="rId2"/>
              </a:rPr>
              <a:t>AWS Architecture Center</a:t>
            </a:r>
            <a:r>
              <a:rPr lang="en-US" sz="1800"/>
              <a:t> then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a:solidFill>
                  <a:srgbClr val="1D1C1D"/>
                </a:solidFill>
              </a:rPr>
              <a:t>Connect the steps.</a:t>
            </a:r>
            <a:br>
              <a:rPr lang="en-US" altLang="en-US" sz="1800" dirty="0"/>
            </a:br>
            <a:r>
              <a:rPr lang="en-US" sz="1800"/>
              <a:t>Use the preset arrows to connect your steps and describe a workflow.</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a:t>You may use numbers to help convey a certain order within your diagram (reference example in slide 20).</a:t>
            </a:r>
            <a:endParaRPr lang="en-US" altLang="en-US" sz="1800" dirty="0"/>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13</a:t>
            </a:fld>
            <a:endParaRPr lang="en-US" altLang="en-US" dirty="0">
              <a:solidFill>
                <a:srgbClr val="161E2D"/>
              </a:solidFill>
              <a:latin typeface="Arial" panose="020B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dirty="0"/>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dirty="0">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dirty="0"/>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131</a:t>
            </a:fld>
            <a:endParaRPr lang="en-US" altLang="en-US" dirty="0">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91200" y="3955006"/>
            <a:ext cx="457200" cy="457200"/>
          </a:xfrm>
          <a:prstGeom prst="rect">
            <a:avLst/>
          </a:prstGeom>
        </p:spPr>
      </p:pic>
      <p:sp>
        <p:nvSpPr>
          <p:cNvPr id="28" name="TextBox 17">
            <a:extLst>
              <a:ext uri="{FF2B5EF4-FFF2-40B4-BE49-F238E27FC236}">
                <a16:creationId xmlns:a16="http://schemas.microsoft.com/office/drawing/2014/main" id="{53C54AFB-0045-FB42-870D-DF9760E83B3C}"/>
              </a:ext>
            </a:extLst>
          </p:cNvPr>
          <p:cNvSpPr txBox="1">
            <a:spLocks noChangeArrowheads="1"/>
          </p:cNvSpPr>
          <p:nvPr/>
        </p:nvSpPr>
        <p:spPr bwMode="auto">
          <a:xfrm>
            <a:off x="8358974" y="441220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Noise simulator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A6C1A92E-1F00-874C-B227-F37AD2EEECC2}"/>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832049" y="3955006"/>
            <a:ext cx="457200" cy="45720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dirty="0"/>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132</a:t>
            </a:fld>
            <a:endParaRPr lang="en-US" altLang="en-US" dirty="0">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dirty="0"/>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133</a:t>
            </a:fld>
            <a:endParaRPr lang="en-US" altLang="en-US" dirty="0">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dirty="0"/>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134</a:t>
            </a:fld>
            <a:endParaRPr lang="en-US" altLang="en-US" dirty="0">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dirty="0"/>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135</a:t>
            </a:fld>
            <a:endParaRPr lang="en-US" altLang="en-US" dirty="0">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dirty="0"/>
              <a:t>Security, Identity,</a:t>
            </a:r>
            <a:br>
              <a:rPr lang="en-US" altLang="en-US" dirty="0"/>
            </a:br>
            <a:r>
              <a:rPr lang="en-US" altLang="en-US" dirty="0"/>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136</a:t>
            </a:fld>
            <a:endParaRPr lang="en-US" altLang="en-US" dirty="0">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137</a:t>
            </a:fld>
            <a:endParaRPr lang="en-US" altLang="en-US" dirty="0">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rgbClr val="161E2D"/>
                </a:solidFill>
                <a:latin typeface="Arial" panose="020B0604020202020204" pitchFamily="34" charset="0"/>
              </a:rPr>
              <a:pPr fontAlgn="base">
                <a:spcBef>
                  <a:spcPct val="0"/>
                </a:spcBef>
                <a:spcAft>
                  <a:spcPct val="0"/>
                </a:spcAft>
              </a:pPr>
              <a:t>138</a:t>
            </a:fld>
            <a:endParaRPr lang="en-US" altLang="en-US" dirty="0">
              <a:solidFill>
                <a:srgbClr val="161E2D"/>
              </a:solidFill>
              <a:latin typeface="Arial" panose="020B0604020202020204" pitchFamily="34" charset="0"/>
            </a:endParaRP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139</a:t>
            </a:fld>
            <a:endParaRPr lang="en-US" altLang="en-US" dirty="0">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1"/>
            <a:ext cx="3602038" cy="1195386"/>
          </a:xfrm>
        </p:spPr>
        <p:txBody>
          <a:bodyPr/>
          <a:lstStyle/>
          <a:p>
            <a:pPr eaLnBrk="1" hangingPunct="1"/>
            <a:r>
              <a:rPr lang="en-US" altLang="en-US" sz="1800" b="1" dirty="0"/>
              <a:t>Resizing groups</a:t>
            </a:r>
          </a:p>
          <a:p>
            <a:pPr eaLnBrk="1" hangingPunct="1"/>
            <a:r>
              <a:rPr lang="en-US" altLang="en-US" sz="1800" dirty="0"/>
              <a:t>Use the bottom-right corner of a group box to stretch or collapse to your desired size.</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Layering groups</a:t>
            </a:r>
          </a:p>
          <a:p>
            <a:pPr eaLnBrk="1" hangingPunct="1"/>
            <a:r>
              <a:rPr lang="en-US" altLang="en-US" sz="1800" dirty="0"/>
              <a:t>When you have groups within groups, each inner group should have about 0.05” buffer on each side.</a:t>
            </a:r>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differentiate groups to make it easier for the user to read a diagram at a glance. Some groups cross multiple groups, such as Auto Scaling, whereas others are meant to layer inside one another, such as a VPC and subnets.</a:t>
            </a:r>
          </a:p>
        </p:txBody>
      </p: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89476"/>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81232" y="5009914"/>
            <a:ext cx="1888330" cy="45719"/>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2111374"/>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852987"/>
            <a:ext cx="3670300" cy="111918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924425"/>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752975"/>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Add a custom group if needed, reference slides 27 &amp; 28.</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283132"/>
            <a:ext cx="337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groups with non-approved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AWS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dirty="0">
              <a:solidFill>
                <a:srgbClr val="161E2D"/>
              </a:solidFill>
              <a:latin typeface="Arial" panose="020B0604020202020204" pitchFamily="34" charset="0"/>
            </a:endParaRPr>
          </a:p>
        </p:txBody>
      </p:sp>
      <p:pic>
        <p:nvPicPr>
          <p:cNvPr id="28" name="Graphic 27">
            <a:extLst>
              <a:ext uri="{FF2B5EF4-FFF2-40B4-BE49-F238E27FC236}">
                <a16:creationId xmlns:a16="http://schemas.microsoft.com/office/drawing/2014/main" id="{D0F43F82-0D64-9447-8205-05C0DECAB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Lst>
          </p:cNvPr>
          <p:cNvSpPr/>
          <p:nvPr/>
        </p:nvSpPr>
        <p:spPr>
          <a:xfrm>
            <a:off x="4474788" y="4133453"/>
            <a:ext cx="3127751" cy="178792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788" y="4133453"/>
            <a:ext cx="381000" cy="381000"/>
          </a:xfrm>
          <a:prstGeom prst="rect">
            <a:avLst/>
          </a:prstGeom>
        </p:spPr>
      </p:pic>
      <p:pic>
        <p:nvPicPr>
          <p:cNvPr id="40" name="Picture 39">
            <a:extLst>
              <a:ext uri="{FF2B5EF4-FFF2-40B4-BE49-F238E27FC236}">
                <a16:creationId xmlns:a16="http://schemas.microsoft.com/office/drawing/2014/main" id="{2627ED2A-5251-B545-8919-407D18762B4B}"/>
              </a:ext>
            </a:extLst>
          </p:cNvPr>
          <p:cNvPicPr>
            <a:picLocks noChangeAspect="1"/>
          </p:cNvPicPr>
          <p:nvPr/>
        </p:nvPicPr>
        <p:blipFill>
          <a:blip r:embed="rId7"/>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21429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140</a:t>
            </a:fld>
            <a:endParaRPr lang="en-US" altLang="en-US" dirty="0">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141</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21" name="Graphic 7">
            <a:extLst>
              <a:ext uri="{FF2B5EF4-FFF2-40B4-BE49-F238E27FC236}">
                <a16:creationId xmlns:a16="http://schemas.microsoft.com/office/drawing/2014/main" id="{10D4C470-6AB7-A449-8BEE-F594CCFAFA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3" name="Graphic 7">
            <a:extLst>
              <a:ext uri="{FF2B5EF4-FFF2-40B4-BE49-F238E27FC236}">
                <a16:creationId xmlns:a16="http://schemas.microsoft.com/office/drawing/2014/main" id="{FBFB81FC-2FC2-1147-BE1A-7F553079A4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Labels</a:t>
            </a:r>
          </a:p>
        </p:txBody>
      </p:sp>
      <p:pic>
        <p:nvPicPr>
          <p:cNvPr id="25" name="Graphic 7">
            <a:extLst>
              <a:ext uri="{FF2B5EF4-FFF2-40B4-BE49-F238E27FC236}">
                <a16:creationId xmlns:a16="http://schemas.microsoft.com/office/drawing/2014/main" id="{3677B086-63CA-D74E-95D7-BC554B6FB19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7" name="Graphic 7">
            <a:extLst>
              <a:ext uri="{FF2B5EF4-FFF2-40B4-BE49-F238E27FC236}">
                <a16:creationId xmlns:a16="http://schemas.microsoft.com/office/drawing/2014/main" id="{F4F086C4-408B-CB4A-B3E1-A9A0B49DFF1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Bad bot</a:t>
            </a:r>
          </a:p>
        </p:txBody>
      </p:sp>
      <p:pic>
        <p:nvPicPr>
          <p:cNvPr id="29" name="Graphic 7">
            <a:extLst>
              <a:ext uri="{FF2B5EF4-FFF2-40B4-BE49-F238E27FC236}">
                <a16:creationId xmlns:a16="http://schemas.microsoft.com/office/drawing/2014/main" id="{A9B9E473-3115-C445-9D0E-B886F49224F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a:t>
            </a:r>
          </a:p>
        </p:txBody>
      </p:sp>
      <p:pic>
        <p:nvPicPr>
          <p:cNvPr id="31" name="Graphic 7">
            <a:extLst>
              <a:ext uri="{FF2B5EF4-FFF2-40B4-BE49-F238E27FC236}">
                <a16:creationId xmlns:a16="http://schemas.microsoft.com/office/drawing/2014/main" id="{51055964-A121-C249-8329-48868C7975A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 control</a:t>
            </a:r>
          </a:p>
        </p:txBody>
      </p:sp>
      <p:pic>
        <p:nvPicPr>
          <p:cNvPr id="33" name="Graphic 7">
            <a:extLst>
              <a:ext uri="{FF2B5EF4-FFF2-40B4-BE49-F238E27FC236}">
                <a16:creationId xmlns:a16="http://schemas.microsoft.com/office/drawing/2014/main" id="{2B06C8B7-46BB-344F-9FC6-7C3B2C75620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142</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10"/>
          </p:nvPr>
        </p:nvSpPr>
        <p:spPr/>
        <p:txBody>
          <a:bodyPr/>
          <a:lstStyle/>
          <a:p>
            <a:pPr>
              <a:defRPr/>
            </a:pPr>
            <a:r>
              <a:rPr lang="en-US" dirty="0"/>
              <a:t>© 2022,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11"/>
          </p:nvPr>
        </p:nvSpPr>
        <p:spPr/>
        <p:txBody>
          <a:bodyPr/>
          <a:lstStyle/>
          <a:p>
            <a:pPr>
              <a:defRPr/>
            </a:pPr>
            <a:fld id="{4023703A-434C-7646-A197-6D78904942A1}" type="slidenum">
              <a:rPr lang="en-US"/>
              <a:pPr>
                <a:defRPr/>
              </a:pPr>
              <a:t>143</a:t>
            </a:fld>
            <a:endParaRPr lang="en-US" dirty="0"/>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11"/>
          </p:nvPr>
        </p:nvSpPr>
        <p:spPr>
          <a:xfrm>
            <a:off x="1090613" y="6249988"/>
            <a:ext cx="4462462" cy="365125"/>
          </a:xfrm>
        </p:spPr>
        <p:txBody>
          <a:bodyPr/>
          <a:lstStyle/>
          <a:p>
            <a:r>
              <a:rPr lang="en-US" dirty="0"/>
              <a:t>© 2022,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12"/>
          </p:nvPr>
        </p:nvSpPr>
        <p:spPr>
          <a:xfrm>
            <a:off x="9105900" y="6249988"/>
            <a:ext cx="2844800" cy="365125"/>
          </a:xfrm>
        </p:spPr>
        <p:txBody>
          <a:bodyPr/>
          <a:lstStyle/>
          <a:p>
            <a:fld id="{84ED66FF-6442-164E-A8B9-9F2B3D5541F8}" type="slidenum">
              <a:rPr lang="en-US"/>
              <a:pPr/>
              <a:t>144</a:t>
            </a:fld>
            <a:endParaRPr lang="en-US" dirty="0"/>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a:t>When it comes to building an architecture diagram, it</a:t>
            </a:r>
            <a:r>
              <a:rPr lang="en-US" altLang="en-US" sz="1800" dirty="0"/>
              <a:t>’</a:t>
            </a:r>
            <a:r>
              <a:rPr lang="en-US" sz="180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ea typeface="Amazon Ember" panose="020B0603020204020204" pitchFamily="34" charset="0"/>
              </a:rPr>
              <a:t>Amazon SQS</a:t>
            </a:r>
          </a:p>
          <a:p>
            <a:pPr eaLnBrk="1" hangingPunct="1">
              <a:spcBef>
                <a:spcPts val="800"/>
              </a:spcBef>
            </a:pPr>
            <a:r>
              <a:rPr lang="en-US" sz="1200" dirty="0"/>
              <a:t>Amazon SNS</a:t>
            </a:r>
          </a:p>
          <a:p>
            <a:pPr eaLnBrk="1" hangingPunct="1">
              <a:spcBef>
                <a:spcPts val="800"/>
              </a:spcBef>
            </a:pPr>
            <a:r>
              <a:rPr lang="en-US" sz="1200" dirty="0"/>
              <a:t>Amazon </a:t>
            </a:r>
            <a:r>
              <a:rPr lang="en-US" sz="1200" dirty="0" err="1"/>
              <a:t>EventBridge</a:t>
            </a:r>
            <a:endParaRPr lang="en-US" sz="1200" dirty="0"/>
          </a:p>
          <a:p>
            <a:pPr eaLnBrk="1" hangingPunct="1">
              <a:spcBef>
                <a:spcPts val="800"/>
              </a:spcBef>
            </a:pPr>
            <a:r>
              <a:rPr lang="en-US" sz="1200" dirty="0"/>
              <a:t>AWS Step Functions</a:t>
            </a:r>
          </a:p>
          <a:p>
            <a:pPr eaLnBrk="1" hangingPunct="1">
              <a:spcBef>
                <a:spcPts val="800"/>
              </a:spcBef>
            </a:pPr>
            <a:r>
              <a:rPr lang="en-US" sz="1200" dirty="0"/>
              <a:t>AWS AppSync </a:t>
            </a:r>
            <a:endParaRPr lang="en-US" altLang="en-US" sz="1200" dirty="0"/>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Storage</a:t>
            </a:r>
            <a:endParaRPr lang="en-US" altLang="en-US" sz="1200" dirty="0"/>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Compute</a:t>
            </a:r>
            <a:endParaRPr lang="en-US" altLang="en-US" sz="1200" dirty="0"/>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Application Integration</a:t>
            </a:r>
            <a:endParaRPr lang="en-US" altLang="en-US" sz="1200" dirty="0"/>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Containers</a:t>
            </a:r>
            <a:endParaRPr lang="en-US" altLang="en-US" sz="1200" dirty="0"/>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Fargate</a:t>
            </a:r>
            <a:endParaRPr lang="en-US" altLang="en-US" sz="1200" dirty="0"/>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DynamoDB</a:t>
            </a:r>
          </a:p>
          <a:p>
            <a:pPr eaLnBrk="1" hangingPunct="1">
              <a:spcBef>
                <a:spcPts val="800"/>
              </a:spcBef>
            </a:pPr>
            <a:r>
              <a:rPr lang="en-US" sz="1200"/>
              <a:t>Amazon RDS Proxy</a:t>
            </a:r>
          </a:p>
          <a:p>
            <a:pPr eaLnBrk="1" hangingPunct="1">
              <a:spcBef>
                <a:spcPts val="800"/>
              </a:spcBef>
            </a:pPr>
            <a:r>
              <a:rPr lang="en-US" sz="1200"/>
              <a:t>Amazon Aurora Serverless</a:t>
            </a:r>
            <a:endParaRPr lang="en-US" altLang="en-US" sz="1200" dirty="0"/>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Database</a:t>
            </a:r>
            <a:endParaRPr lang="en-US" altLang="en-US" sz="1200" dirty="0"/>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a:extLst>
              <a:ext uri="{FF2B5EF4-FFF2-40B4-BE49-F238E27FC236}">
                <a16:creationId xmlns:a16="http://schemas.microsoft.com/office/drawing/2014/main" id="{E3FCBED4-6E93-0547-8B0A-AA93C80FB5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824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145</a:t>
            </a:fld>
            <a:endParaRPr lang="en-US" altLang="en-US" dirty="0">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146</a:t>
            </a:fld>
            <a:endParaRPr lang="en-US" altLang="en-US" dirty="0">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92082"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92082"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910"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910"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6859559"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7875881"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6859559" y="4270144"/>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7875880"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6859560"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7875882"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195"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894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1195"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4058"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13703"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2481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278320"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789"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273409"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15126" y="3832225"/>
            <a:ext cx="457200" cy="457200"/>
          </a:xfrm>
          <a:prstGeom prst="rect">
            <a:avLst/>
          </a:prstGeom>
        </p:spPr>
      </p:pic>
      <p:sp>
        <p:nvSpPr>
          <p:cNvPr id="55" name="TextBox 23">
            <a:extLst>
              <a:ext uri="{FF2B5EF4-FFF2-40B4-BE49-F238E27FC236}">
                <a16:creationId xmlns:a16="http://schemas.microsoft.com/office/drawing/2014/main" id="{1224D663-033A-B749-8BEC-8D390EC933B7}"/>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56" name="Graphic 27">
            <a:extLst>
              <a:ext uri="{FF2B5EF4-FFF2-40B4-BE49-F238E27FC236}">
                <a16:creationId xmlns:a16="http://schemas.microsoft.com/office/drawing/2014/main" id="{CB66B69F-9B64-254B-9239-69CF66F18AD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6FC73283-64B6-8B4A-A99E-8ACFCD22EED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48188" y="3831363"/>
            <a:ext cx="457200" cy="457200"/>
          </a:xfrm>
          <a:prstGeom prst="rect">
            <a:avLst/>
          </a:prstGeom>
        </p:spPr>
      </p:pic>
      <p:pic>
        <p:nvPicPr>
          <p:cNvPr id="58" name="Graphic 57">
            <a:extLst>
              <a:ext uri="{FF2B5EF4-FFF2-40B4-BE49-F238E27FC236}">
                <a16:creationId xmlns:a16="http://schemas.microsoft.com/office/drawing/2014/main" id="{B3AF09BC-01BC-7846-9CEB-2AD7AD81364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007296" y="2813050"/>
            <a:ext cx="457200" cy="457200"/>
          </a:xfrm>
          <a:prstGeom prst="rect">
            <a:avLst/>
          </a:prstGeom>
        </p:spPr>
      </p:pic>
      <p:pic>
        <p:nvPicPr>
          <p:cNvPr id="59" name="Graphic 58">
            <a:extLst>
              <a:ext uri="{FF2B5EF4-FFF2-40B4-BE49-F238E27FC236}">
                <a16:creationId xmlns:a16="http://schemas.microsoft.com/office/drawing/2014/main" id="{7EDE6175-FD6E-284F-8565-0A9285706B7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003909" y="3831363"/>
            <a:ext cx="457200" cy="457200"/>
          </a:xfrm>
          <a:prstGeom prst="rect">
            <a:avLst/>
          </a:prstGeom>
        </p:spPr>
      </p:pic>
      <p:pic>
        <p:nvPicPr>
          <p:cNvPr id="60" name="Graphic 59">
            <a:extLst>
              <a:ext uri="{FF2B5EF4-FFF2-40B4-BE49-F238E27FC236}">
                <a16:creationId xmlns:a16="http://schemas.microsoft.com/office/drawing/2014/main" id="{F8AA21ED-C711-5C40-8944-CBB7BFDFB67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948188" y="4933170"/>
            <a:ext cx="457200" cy="457200"/>
          </a:xfrm>
          <a:prstGeom prst="rect">
            <a:avLst/>
          </a:prstGeom>
        </p:spPr>
      </p:pic>
      <p:sp>
        <p:nvSpPr>
          <p:cNvPr id="61" name="TextBox 23">
            <a:extLst>
              <a:ext uri="{FF2B5EF4-FFF2-40B4-BE49-F238E27FC236}">
                <a16:creationId xmlns:a16="http://schemas.microsoft.com/office/drawing/2014/main" id="{91BB56AC-22C5-1949-AE42-5EA104E0C834}"/>
              </a:ext>
            </a:extLst>
          </p:cNvPr>
          <p:cNvSpPr txBox="1">
            <a:spLocks noChangeArrowheads="1"/>
          </p:cNvSpPr>
          <p:nvPr/>
        </p:nvSpPr>
        <p:spPr bwMode="auto">
          <a:xfrm>
            <a:off x="4479874" y="4288563"/>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One Zone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3">
            <a:extLst>
              <a:ext uri="{FF2B5EF4-FFF2-40B4-BE49-F238E27FC236}">
                <a16:creationId xmlns:a16="http://schemas.microsoft.com/office/drawing/2014/main" id="{385D8C73-B212-944D-BDEE-2E5FD29DDC37}"/>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One Zone</a:t>
            </a:r>
          </a:p>
        </p:txBody>
      </p:sp>
      <p:sp>
        <p:nvSpPr>
          <p:cNvPr id="63" name="TextBox 23">
            <a:extLst>
              <a:ext uri="{FF2B5EF4-FFF2-40B4-BE49-F238E27FC236}">
                <a16:creationId xmlns:a16="http://schemas.microsoft.com/office/drawing/2014/main" id="{9E915854-2C24-EC43-9FCF-4EE8D84CECB9}"/>
              </a:ext>
            </a:extLst>
          </p:cNvPr>
          <p:cNvSpPr txBox="1">
            <a:spLocks noChangeArrowheads="1"/>
          </p:cNvSpPr>
          <p:nvPr/>
        </p:nvSpPr>
        <p:spPr bwMode="auto">
          <a:xfrm>
            <a:off x="5664478" y="429015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p>
        </p:txBody>
      </p:sp>
      <p:sp>
        <p:nvSpPr>
          <p:cNvPr id="64" name="TextBox 23">
            <a:extLst>
              <a:ext uri="{FF2B5EF4-FFF2-40B4-BE49-F238E27FC236}">
                <a16:creationId xmlns:a16="http://schemas.microsoft.com/office/drawing/2014/main" id="{882A494F-6875-8245-9089-A7363A81A944}"/>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Standard</a:t>
            </a:r>
            <a:r>
              <a:rPr lang="en-US" sz="1100"/>
              <a:t>–</a:t>
            </a:r>
            <a:r>
              <a:rPr lang="en-US" sz="1100" dirty="0">
                <a:latin typeface="Arial" panose="020B0604020202020204" pitchFamily="34" charset="0"/>
                <a:cs typeface="Arial" panose="020B0604020202020204" pitchFamily="34" charset="0"/>
              </a:rPr>
              <a:t>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399553" y="3812944"/>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99553"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8953723"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latin typeface="Arial" panose="020B0604020202020204" pitchFamily="34" charset="0"/>
                <a:ea typeface="Amazon Ember" panose="020B0603020204020204" pitchFamily="34" charset="0"/>
                <a:cs typeface="Arial" panose="020B0604020202020204" pitchFamily="34" charset="0"/>
              </a:rPr>
              <a:t>FSx</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8953722"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8" name="TextBox 23">
            <a:extLst>
              <a:ext uri="{FF2B5EF4-FFF2-40B4-BE49-F238E27FC236}">
                <a16:creationId xmlns:a16="http://schemas.microsoft.com/office/drawing/2014/main" id="{4A236360-567C-8B4F-BF51-B37938BA5BA6}"/>
              </a:ext>
            </a:extLst>
          </p:cNvPr>
          <p:cNvSpPr txBox="1">
            <a:spLocks noChangeArrowheads="1"/>
          </p:cNvSpPr>
          <p:nvPr/>
        </p:nvSpPr>
        <p:spPr bwMode="auto">
          <a:xfrm>
            <a:off x="2217737" y="539520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Amazon Data Lifecycle Manager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70" name="Graphic 6">
            <a:extLst>
              <a:ext uri="{FF2B5EF4-FFF2-40B4-BE49-F238E27FC236}">
                <a16:creationId xmlns:a16="http://schemas.microsoft.com/office/drawing/2014/main" id="{BBAE870F-6EC9-D943-B4FC-02DAA86F0147}"/>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069" y="4943312"/>
            <a:ext cx="457200" cy="457200"/>
          </a:xfrm>
          <a:prstGeom prst="rect">
            <a:avLst/>
          </a:prstGeom>
          <a:noFill/>
          <a:ln>
            <a:noFill/>
          </a:ln>
        </p:spPr>
      </p:pic>
      <p:sp>
        <p:nvSpPr>
          <p:cNvPr id="69" name="TextBox 23">
            <a:extLst>
              <a:ext uri="{FF2B5EF4-FFF2-40B4-BE49-F238E27FC236}">
                <a16:creationId xmlns:a16="http://schemas.microsoft.com/office/drawing/2014/main" id="{4320B38A-36CD-D547-BEAD-5AE2994EB666}"/>
              </a:ext>
            </a:extLst>
          </p:cNvPr>
          <p:cNvSpPr txBox="1">
            <a:spLocks noChangeArrowheads="1"/>
          </p:cNvSpPr>
          <p:nvPr/>
        </p:nvSpPr>
        <p:spPr bwMode="auto">
          <a:xfrm>
            <a:off x="5664478" y="539056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Intelligent-Tiering</a:t>
            </a:r>
          </a:p>
        </p:txBody>
      </p:sp>
      <p:pic>
        <p:nvPicPr>
          <p:cNvPr id="71" name="Graphic 70">
            <a:extLst>
              <a:ext uri="{FF2B5EF4-FFF2-40B4-BE49-F238E27FC236}">
                <a16:creationId xmlns:a16="http://schemas.microsoft.com/office/drawing/2014/main" id="{5B90B21A-358B-7940-90B3-1D9C78ACB15B}"/>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6014988" y="4940654"/>
            <a:ext cx="457200" cy="4572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147</a:t>
            </a:fld>
            <a:endParaRPr lang="en-US" altLang="en-US" dirty="0">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148</a:t>
            </a:fld>
            <a:endParaRPr lang="en-US" altLang="en-US" dirty="0">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149</a:t>
            </a:fld>
            <a:endParaRPr lang="en-US" altLang="en-US" dirty="0">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658936" y="3265488"/>
            <a:ext cx="179093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Flexible Retrieval</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000" dirty="0">
                <a:latin typeface="Arial" panose="020B0604020202020204" pitchFamily="34" charset="0"/>
                <a:ea typeface="Amazon Ember" panose="020B0603020204020204" pitchFamily="34" charset="0"/>
                <a:cs typeface="Arial" panose="020B0604020202020204" pitchFamily="34" charset="0"/>
              </a:rPr>
              <a:t>(successor to 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10437198"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782031"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59">
            <a:extLst>
              <a:ext uri="{FF2B5EF4-FFF2-40B4-BE49-F238E27FC236}">
                <a16:creationId xmlns:a16="http://schemas.microsoft.com/office/drawing/2014/main" id="{D2A16E09-CDED-8F48-A800-30ADB91D6A16}"/>
              </a:ext>
            </a:extLst>
          </p:cNvPr>
          <p:cNvSpPr txBox="1">
            <a:spLocks noChangeArrowheads="1"/>
          </p:cNvSpPr>
          <p:nvPr/>
        </p:nvSpPr>
        <p:spPr bwMode="auto">
          <a:xfrm>
            <a:off x="9269510" y="3259138"/>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44" name="Graphic 65">
            <a:extLst>
              <a:ext uri="{FF2B5EF4-FFF2-40B4-BE49-F238E27FC236}">
                <a16:creationId xmlns:a16="http://schemas.microsoft.com/office/drawing/2014/main" id="{AD03FDE7-1BDE-B548-92D5-5DBC10568B0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62034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311775"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dirty="0"/>
              <a:t> All icons may be renamed to better fit your use case.</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15</a:t>
            </a:fld>
            <a:endParaRPr lang="en-US" altLang="en-US" dirty="0">
              <a:solidFill>
                <a:srgbClr val="161E2D"/>
              </a:solidFill>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5/6</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150</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CE23E5A2-B75F-AF48-A46F-D25DF471A07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F89A79F-DD6C-4C4E-88B4-89204A75C66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597EE80B-96D5-A44E-85F8-9A0F13C3C2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27" name="Graphic 8">
            <a:extLst>
              <a:ext uri="{FF2B5EF4-FFF2-40B4-BE49-F238E27FC236}">
                <a16:creationId xmlns:a16="http://schemas.microsoft.com/office/drawing/2014/main" id="{C3F1E5A2-7DE7-5846-B8CE-7E9F18B7F76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7936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6/6</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151</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28" name="Graphic 27">
            <a:extLst>
              <a:ext uri="{FF2B5EF4-FFF2-40B4-BE49-F238E27FC236}">
                <a16:creationId xmlns:a16="http://schemas.microsoft.com/office/drawing/2014/main" id="{A85AEE7B-2806-2349-B59C-2ECC0FB173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3683" y="2822575"/>
            <a:ext cx="457200" cy="457200"/>
          </a:xfrm>
          <a:prstGeom prst="rect">
            <a:avLst/>
          </a:prstGeom>
        </p:spPr>
      </p:pic>
      <p:pic>
        <p:nvPicPr>
          <p:cNvPr id="29" name="Graphic 28">
            <a:extLst>
              <a:ext uri="{FF2B5EF4-FFF2-40B4-BE49-F238E27FC236}">
                <a16:creationId xmlns:a16="http://schemas.microsoft.com/office/drawing/2014/main" id="{758B09CA-8BAB-B44A-9696-9008565C4B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4386" y="4940084"/>
            <a:ext cx="457200" cy="457200"/>
          </a:xfrm>
          <a:prstGeom prst="rect">
            <a:avLst/>
          </a:prstGeom>
        </p:spPr>
      </p:pic>
      <p:pic>
        <p:nvPicPr>
          <p:cNvPr id="30" name="Graphic 29">
            <a:extLst>
              <a:ext uri="{FF2B5EF4-FFF2-40B4-BE49-F238E27FC236}">
                <a16:creationId xmlns:a16="http://schemas.microsoft.com/office/drawing/2014/main" id="{3C5AE7D4-56D1-6742-BB5E-A8128C9FA9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84386" y="2823647"/>
            <a:ext cx="457200" cy="457200"/>
          </a:xfrm>
          <a:prstGeom prst="rect">
            <a:avLst/>
          </a:prstGeom>
        </p:spPr>
      </p:pic>
      <p:pic>
        <p:nvPicPr>
          <p:cNvPr id="31" name="Graphic 30">
            <a:extLst>
              <a:ext uri="{FF2B5EF4-FFF2-40B4-BE49-F238E27FC236}">
                <a16:creationId xmlns:a16="http://schemas.microsoft.com/office/drawing/2014/main" id="{19EF492E-E63B-E94A-ACDC-D4EC95A7ED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3683" y="4909317"/>
            <a:ext cx="457200" cy="457200"/>
          </a:xfrm>
          <a:prstGeom prst="rect">
            <a:avLst/>
          </a:prstGeom>
        </p:spPr>
      </p:pic>
      <p:pic>
        <p:nvPicPr>
          <p:cNvPr id="32" name="Graphic 31">
            <a:extLst>
              <a:ext uri="{FF2B5EF4-FFF2-40B4-BE49-F238E27FC236}">
                <a16:creationId xmlns:a16="http://schemas.microsoft.com/office/drawing/2014/main" id="{D1F48C41-EB7A-694C-9A98-1DE76DB7DC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23683" y="3863167"/>
            <a:ext cx="457200" cy="457200"/>
          </a:xfrm>
          <a:prstGeom prst="rect">
            <a:avLst/>
          </a:prstGeom>
        </p:spPr>
      </p:pic>
      <p:pic>
        <p:nvPicPr>
          <p:cNvPr id="33" name="Graphic 32">
            <a:extLst>
              <a:ext uri="{FF2B5EF4-FFF2-40B4-BE49-F238E27FC236}">
                <a16:creationId xmlns:a16="http://schemas.microsoft.com/office/drawing/2014/main" id="{DFE18203-37CA-6643-8792-7637DF7F9B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4386" y="3857933"/>
            <a:ext cx="457200" cy="4572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739897" y="431231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79194" y="4321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739897"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739897"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0" name="Graphic 39">
            <a:extLst>
              <a:ext uri="{FF2B5EF4-FFF2-40B4-BE49-F238E27FC236}">
                <a16:creationId xmlns:a16="http://schemas.microsoft.com/office/drawing/2014/main" id="{6A4C8DBC-1CA8-E248-9F84-4CE7EE7EA47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452005" y="4940084"/>
            <a:ext cx="457200" cy="457200"/>
          </a:xfrm>
          <a:prstGeom prst="rect">
            <a:avLst/>
          </a:prstGeom>
        </p:spPr>
      </p:pic>
      <p:pic>
        <p:nvPicPr>
          <p:cNvPr id="41" name="Graphic 40">
            <a:extLst>
              <a:ext uri="{FF2B5EF4-FFF2-40B4-BE49-F238E27FC236}">
                <a16:creationId xmlns:a16="http://schemas.microsoft.com/office/drawing/2014/main" id="{238C30F3-96AC-5D49-8F86-AC09FDD9288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452005" y="2823647"/>
            <a:ext cx="457200" cy="457200"/>
          </a:xfrm>
          <a:prstGeom prst="rect">
            <a:avLst/>
          </a:prstGeom>
        </p:spPr>
      </p:pic>
      <p:pic>
        <p:nvPicPr>
          <p:cNvPr id="42" name="Graphic 41">
            <a:extLst>
              <a:ext uri="{FF2B5EF4-FFF2-40B4-BE49-F238E27FC236}">
                <a16:creationId xmlns:a16="http://schemas.microsoft.com/office/drawing/2014/main" id="{BD3CB9B8-6EDB-DD4A-85CD-2105A48A870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452005" y="3857933"/>
            <a:ext cx="457200" cy="457200"/>
          </a:xfrm>
          <a:prstGeom prst="rect">
            <a:avLst/>
          </a:prstGeom>
        </p:spPr>
      </p:pic>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5107516" y="431231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5065160" y="3283145"/>
            <a:ext cx="12414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5107516"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47" name="Graphic 46">
            <a:extLst>
              <a:ext uri="{FF2B5EF4-FFF2-40B4-BE49-F238E27FC236}">
                <a16:creationId xmlns:a16="http://schemas.microsoft.com/office/drawing/2014/main" id="{F5858E14-5175-DC40-A7FB-B6E969E2AC4B}"/>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819626" y="2813924"/>
            <a:ext cx="457200" cy="457200"/>
          </a:xfrm>
          <a:prstGeom prst="rect">
            <a:avLst/>
          </a:prstGeom>
        </p:spPr>
      </p:pic>
      <p:pic>
        <p:nvPicPr>
          <p:cNvPr id="48" name="Graphic 47">
            <a:extLst>
              <a:ext uri="{FF2B5EF4-FFF2-40B4-BE49-F238E27FC236}">
                <a16:creationId xmlns:a16="http://schemas.microsoft.com/office/drawing/2014/main" id="{BA31B0E1-AD47-2B4B-A95C-735AB8993AF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6819626" y="3855111"/>
            <a:ext cx="457200" cy="457200"/>
          </a:xfrm>
          <a:prstGeom prst="rect">
            <a:avLst/>
          </a:prstGeom>
        </p:spPr>
      </p:pic>
      <p:pic>
        <p:nvPicPr>
          <p:cNvPr id="49" name="Graphic 48">
            <a:extLst>
              <a:ext uri="{FF2B5EF4-FFF2-40B4-BE49-F238E27FC236}">
                <a16:creationId xmlns:a16="http://schemas.microsoft.com/office/drawing/2014/main" id="{001CEDE1-50B0-724F-93F3-0394D94A781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819626" y="4952105"/>
            <a:ext cx="457200" cy="457200"/>
          </a:xfrm>
          <a:prstGeom prst="rect">
            <a:avLst/>
          </a:prstGeom>
        </p:spPr>
      </p:pic>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475137" y="5406483"/>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475137" y="4314609"/>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412170" y="3283145"/>
            <a:ext cx="1272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53" name="Graphic 52">
            <a:extLst>
              <a:ext uri="{FF2B5EF4-FFF2-40B4-BE49-F238E27FC236}">
                <a16:creationId xmlns:a16="http://schemas.microsoft.com/office/drawing/2014/main" id="{0622FC5C-CF3D-FB4C-9B16-07E1463CAD8B}"/>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366854" y="2823647"/>
            <a:ext cx="457200" cy="457200"/>
          </a:xfrm>
          <a:prstGeom prst="rect">
            <a:avLst/>
          </a:prstGeom>
        </p:spPr>
      </p:pic>
      <p:pic>
        <p:nvPicPr>
          <p:cNvPr id="54" name="Graphic 53">
            <a:extLst>
              <a:ext uri="{FF2B5EF4-FFF2-40B4-BE49-F238E27FC236}">
                <a16:creationId xmlns:a16="http://schemas.microsoft.com/office/drawing/2014/main" id="{03C08D56-F361-F34D-9850-AA69F38417D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8366660" y="3857933"/>
            <a:ext cx="457200" cy="457200"/>
          </a:xfrm>
          <a:prstGeom prst="rect">
            <a:avLst/>
          </a:prstGeom>
        </p:spPr>
      </p:pic>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7747248" y="4312311"/>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7747442"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spTree>
    <p:extLst>
      <p:ext uri="{BB962C8B-B14F-4D97-AF65-F5344CB8AC3E}">
        <p14:creationId xmlns:p14="http://schemas.microsoft.com/office/powerpoint/2010/main" val="25349584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VR &amp; AR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152</a:t>
            </a:fld>
            <a:endParaRPr lang="en-US" altLang="en-US" dirty="0">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dirty="0"/>
              <a:t>VR &amp; AR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153</a:t>
            </a:fld>
            <a:endParaRPr lang="en-US" altLang="en-US" dirty="0">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dirty="0"/>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16</a:t>
            </a:fld>
            <a:endParaRPr lang="en-US" altLang="en-US" dirty="0">
              <a:solidFill>
                <a:srgbClr val="161E2D"/>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EC2.</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709400" cy="984250"/>
          </a:xfrm>
        </p:spPr>
        <p:txBody>
          <a:bodyPr>
            <a:normAutofit/>
          </a:bodyPr>
          <a:lstStyle/>
          <a:p>
            <a:pPr eaLnBrk="1" hangingPunct="1"/>
            <a:r>
              <a:rPr lang="en-US" altLang="en-US" dirty="0"/>
              <a:t>The icon and icon label are separated to allow for adjustment or abbreviation. The service icon label should be 12pt and the resource icon label 11pt to show hierarchy. You may change the color of the label depending on your scenario i.e. dark vs light background. Do not go smaller than 11pt as it impairs our accessibility standards.</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32146"/>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2777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891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43200"/>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Modify color of icon label if necessary.</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17</a:t>
            </a:fld>
            <a:endParaRPr lang="en-US" altLang="en-US" dirty="0">
              <a:solidFill>
                <a:srgbClr val="161E2D"/>
              </a:solidFill>
              <a:latin typeface="Arial" panose="020B0604020202020204" pitchFamily="34" charset="0"/>
            </a:endParaRPr>
          </a:p>
        </p:txBody>
      </p:sp>
      <p:pic>
        <p:nvPicPr>
          <p:cNvPr id="26" name="Graphic 7">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B1FE5658-2F89-5846-88C6-499BE1397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05ADBEE0-D462-4343-9048-23D9CB970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56"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18</a:t>
            </a:fld>
            <a:endParaRPr lang="en-US" altLang="en-US" dirty="0">
              <a:solidFill>
                <a:schemeClr val="bg1"/>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Amazon S3 </a:t>
            </a:r>
          </a:p>
          <a:p>
            <a:pPr algn="ctr" eaLnBrk="1" hangingPunct="1"/>
            <a:r>
              <a:rPr lang="en-US" altLang="en-US" sz="1100" dirty="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19</a:t>
            </a:fld>
            <a:endParaRPr lang="en-US" altLang="en-US" dirty="0">
              <a:solidFill>
                <a:srgbClr val="161E2D"/>
              </a:solidFill>
              <a:latin typeface="Arial" panose="020B0604020202020204" pitchFamily="34" charset="0"/>
            </a:endParaRPr>
          </a:p>
        </p:txBody>
      </p:sp>
      <p:pic>
        <p:nvPicPr>
          <p:cNvPr id="29" name="Graphic 28">
            <a:extLst>
              <a:ext uri="{FF2B5EF4-FFF2-40B4-BE49-F238E27FC236}">
                <a16:creationId xmlns:a16="http://schemas.microsoft.com/office/drawing/2014/main" id="{C82136FF-1B96-E442-BED3-EF2632D5F67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092700" y="1530350"/>
            <a:ext cx="381000" cy="381000"/>
          </a:xfrm>
          <a:prstGeom prst="rect">
            <a:avLst/>
          </a:prstGeom>
        </p:spPr>
      </p:pic>
    </p:spTree>
    <p:extLst>
      <p:ext uri="{BB962C8B-B14F-4D97-AF65-F5344CB8AC3E}">
        <p14:creationId xmlns:p14="http://schemas.microsoft.com/office/powerpoint/2010/main" val="98082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12-2022.01.31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2</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1/3</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602396" cy="3655212"/>
          </a:xfrm>
        </p:spPr>
        <p:txBody>
          <a:bodyPr rIns="0"/>
          <a:lstStyle/>
          <a:p>
            <a:pPr>
              <a:spcBef>
                <a:spcPts val="2400"/>
              </a:spcBef>
            </a:pPr>
            <a:r>
              <a:rPr lang="en-US" sz="1100" b="1" dirty="0"/>
              <a:t>Analytics</a:t>
            </a:r>
          </a:p>
          <a:p>
            <a:r>
              <a:rPr lang="en-US" sz="1100"/>
              <a:t>Amazon MSK Connect / Resource Icon (slide 38)</a:t>
            </a:r>
          </a:p>
          <a:p>
            <a:r>
              <a:rPr lang="en-US" sz="1100"/>
              <a:t>AWS Data Exchange for APIs / Resource Icon (slide 38)</a:t>
            </a:r>
          </a:p>
          <a:p>
            <a:pPr>
              <a:spcBef>
                <a:spcPts val="2400"/>
              </a:spcBef>
            </a:pPr>
            <a:r>
              <a:rPr lang="en-US" sz="1100" b="1" dirty="0"/>
              <a:t>Compute</a:t>
            </a:r>
          </a:p>
          <a:p>
            <a:r>
              <a:rPr lang="en-US" sz="1100"/>
              <a:t>AWS Microservice Extractor for .NET / Resource Icon (slide 53)</a:t>
            </a:r>
          </a:p>
          <a:p>
            <a:r>
              <a:rPr lang="en-US" sz="1100"/>
              <a:t>M1 Mac Instance / Resource Icon (slide 53)</a:t>
            </a:r>
          </a:p>
          <a:p>
            <a:r>
              <a:rPr lang="en-US" sz="1100"/>
              <a:t>M6i Instance / Resource Icon (slide 53)</a:t>
            </a:r>
          </a:p>
          <a:p>
            <a:r>
              <a:rPr lang="en-US" sz="1100"/>
              <a:t>M6a Instance / Resource Icon (slide 53)</a:t>
            </a:r>
          </a:p>
          <a:p>
            <a:r>
              <a:rPr lang="en-US" sz="1100"/>
              <a:t>C7g Instance / Resource Icon (slide 54)</a:t>
            </a:r>
          </a:p>
          <a:p>
            <a:r>
              <a:rPr lang="en-US" sz="1100"/>
              <a:t>C6gn Instance / Resource Icon (slide 54)</a:t>
            </a:r>
          </a:p>
          <a:p>
            <a:r>
              <a:rPr lang="en-US" sz="1100"/>
              <a:t>C6i Instance / Resource Icon (slide 54)</a:t>
            </a: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41581" y="2203335"/>
            <a:ext cx="3686970" cy="3655212"/>
          </a:xfrm>
        </p:spPr>
        <p:txBody>
          <a:bodyPr rIns="0"/>
          <a:lstStyle/>
          <a:p>
            <a:pPr>
              <a:spcBef>
                <a:spcPts val="2400"/>
              </a:spcBef>
            </a:pPr>
            <a:r>
              <a:rPr lang="en-US" sz="1100" b="1" dirty="0"/>
              <a:t>Compute </a:t>
            </a:r>
            <a:r>
              <a:rPr lang="en-US" sz="1100" i="1" dirty="0"/>
              <a:t>cont.</a:t>
            </a:r>
          </a:p>
          <a:p>
            <a:r>
              <a:rPr lang="en-US" sz="1100" dirty="0"/>
              <a:t>R6i Instance / Resource Icon (slide 55)</a:t>
            </a:r>
          </a:p>
          <a:p>
            <a:r>
              <a:rPr lang="en-US" sz="1100" dirty="0"/>
              <a:t>X2gd Instance / Resource Icon (slide 55)</a:t>
            </a:r>
          </a:p>
          <a:p>
            <a:r>
              <a:rPr lang="en-US" sz="1100" dirty="0"/>
              <a:t>X2idn Instance / Resource Icon (slide 55)</a:t>
            </a:r>
          </a:p>
          <a:p>
            <a:r>
              <a:rPr lang="en-US" sz="1100" dirty="0"/>
              <a:t>X2iedn Instance / Resource Icon (slide 55)</a:t>
            </a:r>
          </a:p>
          <a:p>
            <a:r>
              <a:rPr lang="en-US" sz="1100" dirty="0"/>
              <a:t>X2iezn Instance / Resource Icon (slide 55)</a:t>
            </a:r>
          </a:p>
          <a:p>
            <a:r>
              <a:rPr lang="en-US" sz="1100" dirty="0"/>
              <a:t>DL1 Instance / Resource Icon (slide 56)</a:t>
            </a:r>
          </a:p>
          <a:p>
            <a:r>
              <a:rPr lang="en-US" sz="1100" dirty="0"/>
              <a:t>Trn1 Instance / Resource Icon (slide 56)</a:t>
            </a:r>
          </a:p>
          <a:p>
            <a:r>
              <a:rPr lang="en-US" sz="1100" dirty="0"/>
              <a:t>G5 Instance / Resource Icon (slide 56)</a:t>
            </a:r>
          </a:p>
          <a:p>
            <a:r>
              <a:rPr lang="en-US" sz="1100" dirty="0"/>
              <a:t>G5g Instance / Resource Icon (slide 56)</a:t>
            </a:r>
          </a:p>
          <a:p>
            <a:r>
              <a:rPr lang="en-US" sz="1100" dirty="0"/>
              <a:t>VT1 Instance / Resource Icon (slide 56)</a:t>
            </a:r>
          </a:p>
          <a:p>
            <a:r>
              <a:rPr lang="en-US" sz="1100" dirty="0"/>
              <a:t>Im4gn Instance / Resource Icon (slide 57)</a:t>
            </a:r>
          </a:p>
        </p:txBody>
      </p:sp>
      <p:sp>
        <p:nvSpPr>
          <p:cNvPr id="18" name="Content Placeholder 15">
            <a:extLst>
              <a:ext uri="{FF2B5EF4-FFF2-40B4-BE49-F238E27FC236}">
                <a16:creationId xmlns:a16="http://schemas.microsoft.com/office/drawing/2014/main" id="{EE0B2C34-B4F5-A446-975A-F421102F16CD}"/>
              </a:ext>
            </a:extLst>
          </p:cNvPr>
          <p:cNvSpPr>
            <a:spLocks noGrp="1" noChangeArrowheads="1"/>
          </p:cNvSpPr>
          <p:nvPr>
            <p:ph sz="half" idx="11"/>
          </p:nvPr>
        </p:nvSpPr>
        <p:spPr>
          <a:xfrm>
            <a:off x="8326793" y="2203335"/>
            <a:ext cx="3602396" cy="3655211"/>
          </a:xfrm>
        </p:spPr>
        <p:txBody>
          <a:bodyPr rIns="0"/>
          <a:lstStyle/>
          <a:p>
            <a:pPr>
              <a:spcBef>
                <a:spcPts val="2000"/>
              </a:spcBef>
            </a:pPr>
            <a:r>
              <a:rPr lang="en-US" sz="1100" b="1" dirty="0"/>
              <a:t>Compute </a:t>
            </a:r>
            <a:r>
              <a:rPr lang="en-US" sz="1100" i="1" dirty="0"/>
              <a:t>cont.</a:t>
            </a:r>
            <a:endParaRPr lang="en-US" sz="1100" b="1" dirty="0"/>
          </a:p>
          <a:p>
            <a:r>
              <a:rPr lang="en-US" sz="1100" dirty="0"/>
              <a:t>Is4gen Instance / Resource Icon (slide 57)</a:t>
            </a:r>
          </a:p>
          <a:p>
            <a:r>
              <a:rPr lang="en-US" sz="1100" dirty="0"/>
              <a:t>I4i Instance / Resource Icon (slide 57)</a:t>
            </a:r>
          </a:p>
          <a:p>
            <a:r>
              <a:rPr lang="en-US" sz="1100" dirty="0"/>
              <a:t>AWS Outposts family (slide 59)</a:t>
            </a:r>
          </a:p>
          <a:p>
            <a:r>
              <a:rPr lang="en-US" sz="1100" dirty="0"/>
              <a:t>AWS Outposts rack (successor to AWS Outposts) </a:t>
            </a:r>
            <a:br>
              <a:rPr lang="en-US" sz="1100" dirty="0"/>
            </a:br>
            <a:r>
              <a:rPr lang="en-US" sz="1100" dirty="0"/>
              <a:t>(slide 59)</a:t>
            </a:r>
          </a:p>
          <a:p>
            <a:r>
              <a:rPr lang="en-US" sz="1100" dirty="0"/>
              <a:t>AWS Outposts servers </a:t>
            </a:r>
            <a:r>
              <a:rPr lang="en-US" altLang="en-US" sz="1100" dirty="0">
                <a:ea typeface="Amazon Ember" panose="020B0603020204020204" pitchFamily="34" charset="0"/>
              </a:rPr>
              <a:t>(successor to </a:t>
            </a:r>
            <a:r>
              <a:rPr lang="en-US" sz="1100" dirty="0"/>
              <a:t>AWS Outposts </a:t>
            </a:r>
            <a:br>
              <a:rPr lang="en-US" sz="1100" dirty="0"/>
            </a:br>
            <a:r>
              <a:rPr lang="en-US" sz="1100" dirty="0"/>
              <a:t>1U and 2U servers) (slide 59)</a:t>
            </a:r>
          </a:p>
          <a:p>
            <a:r>
              <a:rPr lang="en-US" sz="1100" dirty="0"/>
              <a:t>NICE </a:t>
            </a:r>
            <a:r>
              <a:rPr lang="en-US" sz="1100" dirty="0" err="1"/>
              <a:t>EnginFrame</a:t>
            </a:r>
            <a:r>
              <a:rPr lang="en-US" sz="1100" dirty="0"/>
              <a:t> (slide 64)</a:t>
            </a:r>
          </a:p>
          <a:p>
            <a:r>
              <a:rPr lang="en-US" sz="1100" dirty="0"/>
              <a:t>Amazon Genomics CLI (slide 64)</a:t>
            </a:r>
          </a:p>
          <a:p>
            <a:pPr>
              <a:spcBef>
                <a:spcPts val="2400"/>
              </a:spcBef>
            </a:pPr>
            <a:r>
              <a:rPr lang="en-US" sz="1100" b="1" dirty="0"/>
              <a:t>Customer Enablement</a:t>
            </a:r>
          </a:p>
          <a:p>
            <a:r>
              <a:rPr lang="en-US" sz="1100" dirty="0"/>
              <a:t>AWS </a:t>
            </a:r>
            <a:r>
              <a:rPr lang="en-US" sz="1100" dirty="0" err="1"/>
              <a:t>re:Post</a:t>
            </a:r>
            <a:r>
              <a:rPr lang="en-US" sz="1100" dirty="0"/>
              <a:t> (slide 72)</a:t>
            </a:r>
          </a:p>
          <a:p>
            <a:endParaRPr lang="en-US" sz="1100" dirty="0"/>
          </a:p>
        </p:txBody>
      </p:sp>
    </p:spTree>
    <p:extLst>
      <p:ext uri="{BB962C8B-B14F-4D97-AF65-F5344CB8AC3E}">
        <p14:creationId xmlns:p14="http://schemas.microsoft.com/office/powerpoint/2010/main" val="3667718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client processes run list.</a:t>
            </a:r>
          </a:p>
        </p:txBody>
      </p:sp>
      <p:sp>
        <p:nvSpPr>
          <p:cNvPr id="7" name="Rectangle 6">
            <a:extLst>
              <a:ext uri="{FF2B5EF4-FFF2-40B4-BE49-F238E27FC236}">
                <a16:creationId xmlns:a16="http://schemas.microsoft.com/office/drawing/2014/main" id="{1E7826C6-127B-3342-99AA-A8BE44F73727}"/>
              </a:ext>
            </a:extLst>
          </p:cNvPr>
          <p:cNvSpPr/>
          <p:nvPr/>
        </p:nvSpPr>
        <p:spPr>
          <a:xfrm>
            <a:off x="4356100" y="2105025"/>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135438" y="1270000"/>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737100" y="1592263"/>
            <a:ext cx="6611938"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sp>
        <p:nvSpPr>
          <p:cNvPr id="57352" name="TextBox 11">
            <a:extLst>
              <a:ext uri="{FF2B5EF4-FFF2-40B4-BE49-F238E27FC236}">
                <a16:creationId xmlns:a16="http://schemas.microsoft.com/office/drawing/2014/main" id="{FE4F302E-9270-D44F-B1DC-F0A71F3CF623}"/>
              </a:ext>
            </a:extLst>
          </p:cNvPr>
          <p:cNvSpPr txBox="1">
            <a:spLocks noChangeArrowheads="1"/>
          </p:cNvSpPr>
          <p:nvPr/>
        </p:nvSpPr>
        <p:spPr bwMode="auto">
          <a:xfrm>
            <a:off x="7030997" y="5080000"/>
            <a:ext cx="20066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E8900"/>
                </a:solidFill>
                <a:latin typeface="Arial" panose="020B0604020202020204" pitchFamily="34" charset="0"/>
                <a:cs typeface="Arial" panose="020B0604020202020204" pitchFamily="34" charset="0"/>
              </a:rPr>
              <a:t>10.0.0.0/16</a:t>
            </a:r>
          </a:p>
        </p:txBody>
      </p:sp>
      <p:sp>
        <p:nvSpPr>
          <p:cNvPr id="13" name="Rectangle 12">
            <a:extLst>
              <a:ext uri="{FF2B5EF4-FFF2-40B4-BE49-F238E27FC236}">
                <a16:creationId xmlns:a16="http://schemas.microsoft.com/office/drawing/2014/main" id="{3271E081-8C84-1A41-9D73-C477EECE3484}"/>
              </a:ext>
            </a:extLst>
          </p:cNvPr>
          <p:cNvSpPr/>
          <p:nvPr/>
        </p:nvSpPr>
        <p:spPr>
          <a:xfrm>
            <a:off x="4794250" y="2668588"/>
            <a:ext cx="6488651"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57355" name="TextBox 14">
            <a:extLst>
              <a:ext uri="{FF2B5EF4-FFF2-40B4-BE49-F238E27FC236}">
                <a16:creationId xmlns:a16="http://schemas.microsoft.com/office/drawing/2014/main" id="{C4B73CB0-A9A3-FA4F-B5E5-8E3A6EF2BFAE}"/>
              </a:ext>
            </a:extLst>
          </p:cNvPr>
          <p:cNvSpPr txBox="1">
            <a:spLocks noChangeArrowheads="1"/>
          </p:cNvSpPr>
          <p:nvPr/>
        </p:nvSpPr>
        <p:spPr bwMode="auto">
          <a:xfrm>
            <a:off x="7030997" y="4654550"/>
            <a:ext cx="20066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E8900"/>
                </a:solidFill>
                <a:latin typeface="Arial" panose="020B0604020202020204" pitchFamily="34" charset="0"/>
                <a:cs typeface="Arial" panose="020B0604020202020204" pitchFamily="34" charset="0"/>
              </a:rPr>
              <a:t>10.0.0.0/19</a:t>
            </a:r>
          </a:p>
        </p:txBody>
      </p:sp>
      <p:pic>
        <p:nvPicPr>
          <p:cNvPr id="5735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450" y="27670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5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142163" y="2346325"/>
            <a:ext cx="1768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Internet gateway</a:t>
            </a:r>
          </a:p>
        </p:txBody>
      </p:sp>
      <p:sp>
        <p:nvSpPr>
          <p:cNvPr id="5736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142163" y="3227388"/>
            <a:ext cx="1768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Chef Automate</a:t>
            </a:r>
          </a:p>
        </p:txBody>
      </p:sp>
      <p:sp>
        <p:nvSpPr>
          <p:cNvPr id="5736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351463" y="4341813"/>
            <a:ext cx="17684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Chef workstation </a:t>
            </a:r>
            <a:br>
              <a:rPr lang="en-US" altLang="en-US" sz="1100" dirty="0">
                <a:latin typeface="Arial" panose="020B0604020202020204" pitchFamily="34" charset="0"/>
                <a:cs typeface="Arial" panose="020B0604020202020204" pitchFamily="34" charset="0"/>
              </a:rPr>
            </a:br>
            <a:r>
              <a:rPr lang="en-US" altLang="en-US" sz="1100" dirty="0">
                <a:latin typeface="Arial" panose="020B0604020202020204" pitchFamily="34" charset="0"/>
                <a:cs typeface="Arial" panose="020B0604020202020204" pitchFamily="34" charset="0"/>
              </a:rPr>
              <a:t>(local Chef repo)</a:t>
            </a:r>
          </a:p>
        </p:txBody>
      </p:sp>
      <p:sp>
        <p:nvSpPr>
          <p:cNvPr id="5736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831263" y="4341813"/>
            <a:ext cx="1768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Chef node</a:t>
            </a:r>
          </a:p>
        </p:txBody>
      </p:sp>
      <p:cxnSp>
        <p:nvCxnSpPr>
          <p:cNvPr id="24" name="Straight Arrow Connector 23">
            <a:extLst>
              <a:ext uri="{FF2B5EF4-FFF2-40B4-BE49-F238E27FC236}">
                <a16:creationId xmlns:a16="http://schemas.microsoft.com/office/drawing/2014/main" id="{D5AC2C66-F3F9-8447-8ABB-C84353BAE104}"/>
              </a:ext>
            </a:extLst>
          </p:cNvPr>
          <p:cNvCxnSpPr>
            <a:cxnSpLocks/>
          </p:cNvCxnSpPr>
          <p:nvPr/>
        </p:nvCxnSpPr>
        <p:spPr>
          <a:xfrm>
            <a:off x="6615113" y="4019550"/>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CD4D6323-176E-1341-90C0-69F64A19EA3B}"/>
              </a:ext>
            </a:extLst>
          </p:cNvPr>
          <p:cNvSpPr/>
          <p:nvPr/>
        </p:nvSpPr>
        <p:spPr>
          <a:xfrm>
            <a:off x="8339138" y="3011488"/>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6" name="Freeform 25">
            <a:extLst>
              <a:ext uri="{FF2B5EF4-FFF2-40B4-BE49-F238E27FC236}">
                <a16:creationId xmlns:a16="http://schemas.microsoft.com/office/drawing/2014/main" id="{06B69C92-DCFC-E24B-9D31-B9C529793AE9}"/>
              </a:ext>
            </a:extLst>
          </p:cNvPr>
          <p:cNvSpPr/>
          <p:nvPr/>
        </p:nvSpPr>
        <p:spPr>
          <a:xfrm>
            <a:off x="6218238" y="2998788"/>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7367" name="Group 26">
            <a:extLst>
              <a:ext uri="{FF2B5EF4-FFF2-40B4-BE49-F238E27FC236}">
                <a16:creationId xmlns:a16="http://schemas.microsoft.com/office/drawing/2014/main" id="{A54C6B34-894F-B540-95DB-10A2065241F5}"/>
              </a:ext>
            </a:extLst>
          </p:cNvPr>
          <p:cNvGrpSpPr>
            <a:grpSpLocks/>
          </p:cNvGrpSpPr>
          <p:nvPr/>
        </p:nvGrpSpPr>
        <p:grpSpPr bwMode="auto">
          <a:xfrm>
            <a:off x="7766050" y="4146550"/>
            <a:ext cx="392113" cy="333375"/>
            <a:chOff x="7089948" y="4360739"/>
            <a:chExt cx="391016" cy="333597"/>
          </a:xfrm>
        </p:grpSpPr>
        <p:sp>
          <p:nvSpPr>
            <p:cNvPr id="28" name="Oval 27">
              <a:extLst>
                <a:ext uri="{FF2B5EF4-FFF2-40B4-BE49-F238E27FC236}">
                  <a16:creationId xmlns:a16="http://schemas.microsoft.com/office/drawing/2014/main" id="{F8998DF0-BBA0-5B40-9C1E-AF2AA4203871}"/>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8" name="TextBox 28">
              <a:extLst>
                <a:ext uri="{FF2B5EF4-FFF2-40B4-BE49-F238E27FC236}">
                  <a16:creationId xmlns:a16="http://schemas.microsoft.com/office/drawing/2014/main" id="{A108FF94-C3CF-514E-B25C-EA98539D4B3C}"/>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2</a:t>
              </a:r>
            </a:p>
          </p:txBody>
        </p:sp>
      </p:grpSp>
      <p:grpSp>
        <p:nvGrpSpPr>
          <p:cNvPr id="57368" name="Group 29">
            <a:extLst>
              <a:ext uri="{FF2B5EF4-FFF2-40B4-BE49-F238E27FC236}">
                <a16:creationId xmlns:a16="http://schemas.microsoft.com/office/drawing/2014/main" id="{1390D20A-B256-FC4F-85A4-DDC3115D5502}"/>
              </a:ext>
            </a:extLst>
          </p:cNvPr>
          <p:cNvGrpSpPr>
            <a:grpSpLocks/>
          </p:cNvGrpSpPr>
          <p:nvPr/>
        </p:nvGrpSpPr>
        <p:grpSpPr bwMode="auto">
          <a:xfrm>
            <a:off x="5724525" y="3200400"/>
            <a:ext cx="392113" cy="333375"/>
            <a:chOff x="7089948" y="4360739"/>
            <a:chExt cx="391016" cy="333597"/>
          </a:xfrm>
        </p:grpSpPr>
        <p:sp>
          <p:nvSpPr>
            <p:cNvPr id="31" name="Oval 30">
              <a:extLst>
                <a:ext uri="{FF2B5EF4-FFF2-40B4-BE49-F238E27FC236}">
                  <a16:creationId xmlns:a16="http://schemas.microsoft.com/office/drawing/2014/main" id="{178B8604-7BF4-0B4D-AF7A-08443480D22F}"/>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6" name="TextBox 31">
              <a:extLst>
                <a:ext uri="{FF2B5EF4-FFF2-40B4-BE49-F238E27FC236}">
                  <a16:creationId xmlns:a16="http://schemas.microsoft.com/office/drawing/2014/main" id="{2225979B-F6C9-944A-AF25-71F25478CA14}"/>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1</a:t>
              </a:r>
            </a:p>
          </p:txBody>
        </p:sp>
      </p:grpSp>
      <p:grpSp>
        <p:nvGrpSpPr>
          <p:cNvPr id="57369" name="Group 32">
            <a:extLst>
              <a:ext uri="{FF2B5EF4-FFF2-40B4-BE49-F238E27FC236}">
                <a16:creationId xmlns:a16="http://schemas.microsoft.com/office/drawing/2014/main" id="{F434D7F2-614D-B746-B819-32F74009CDBE}"/>
              </a:ext>
            </a:extLst>
          </p:cNvPr>
          <p:cNvGrpSpPr>
            <a:grpSpLocks/>
          </p:cNvGrpSpPr>
          <p:nvPr/>
        </p:nvGrpSpPr>
        <p:grpSpPr bwMode="auto">
          <a:xfrm>
            <a:off x="9801225" y="3208338"/>
            <a:ext cx="392113" cy="333375"/>
            <a:chOff x="7089948" y="4360739"/>
            <a:chExt cx="391016" cy="333597"/>
          </a:xfrm>
        </p:grpSpPr>
        <p:sp>
          <p:nvSpPr>
            <p:cNvPr id="34" name="Oval 33">
              <a:extLst>
                <a:ext uri="{FF2B5EF4-FFF2-40B4-BE49-F238E27FC236}">
                  <a16:creationId xmlns:a16="http://schemas.microsoft.com/office/drawing/2014/main" id="{7D330BC9-E21F-7B46-BE05-103BB5C7EF16}"/>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4" name="TextBox 34">
              <a:extLst>
                <a:ext uri="{FF2B5EF4-FFF2-40B4-BE49-F238E27FC236}">
                  <a16:creationId xmlns:a16="http://schemas.microsoft.com/office/drawing/2014/main" id="{C88715E5-34B9-5541-B90C-B1BEE4241CC8}"/>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3</a:t>
              </a:r>
            </a:p>
          </p:txBody>
        </p:sp>
      </p:grpSp>
      <p:sp>
        <p:nvSpPr>
          <p:cNvPr id="57370" name="Rectangle 37">
            <a:extLst>
              <a:ext uri="{FF2B5EF4-FFF2-40B4-BE49-F238E27FC236}">
                <a16:creationId xmlns:a16="http://schemas.microsoft.com/office/drawing/2014/main" id="{725707DC-E3AA-8E4B-9847-7D6AC3F5A683}"/>
              </a:ext>
            </a:extLst>
          </p:cNvPr>
          <p:cNvSpPr>
            <a:spLocks noChangeArrowheads="1"/>
          </p:cNvSpPr>
          <p:nvPr/>
        </p:nvSpPr>
        <p:spPr bwMode="auto">
          <a:xfrm>
            <a:off x="7377601" y="1597025"/>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5B9CD5"/>
                </a:solidFill>
                <a:latin typeface="Arial" panose="020B0604020202020204" pitchFamily="34" charset="0"/>
                <a:cs typeface="Arial" panose="020B0604020202020204" pitchFamily="34" charset="0"/>
              </a:rPr>
              <a:t>Availability Zone</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20</a:t>
            </a:fld>
            <a:endParaRPr lang="en-US" altLang="en-US" dirty="0">
              <a:solidFill>
                <a:srgbClr val="161E2D"/>
              </a:solidFill>
              <a:latin typeface="Arial" panose="020B0604020202020204" pitchFamily="34" charset="0"/>
            </a:endParaRPr>
          </a:p>
        </p:txBody>
      </p:sp>
      <p:pic>
        <p:nvPicPr>
          <p:cNvPr id="36" name="Graphic 35">
            <a:extLst>
              <a:ext uri="{FF2B5EF4-FFF2-40B4-BE49-F238E27FC236}">
                <a16:creationId xmlns:a16="http://schemas.microsoft.com/office/drawing/2014/main" id="{DB8A3391-898C-B74A-BD36-FEA81FD3915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135438" y="1270000"/>
            <a:ext cx="381000" cy="381000"/>
          </a:xfrm>
          <a:prstGeom prst="rect">
            <a:avLst/>
          </a:prstGeom>
        </p:spPr>
      </p:pic>
      <p:pic>
        <p:nvPicPr>
          <p:cNvPr id="37" name="Graphic 36">
            <a:extLst>
              <a:ext uri="{FF2B5EF4-FFF2-40B4-BE49-F238E27FC236}">
                <a16:creationId xmlns:a16="http://schemas.microsoft.com/office/drawing/2014/main" id="{733858DB-2483-8C40-95D8-26C416A7C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6100" y="2100263"/>
            <a:ext cx="381000" cy="381000"/>
          </a:xfrm>
          <a:prstGeom prst="rect">
            <a:avLst/>
          </a:prstGeom>
        </p:spPr>
      </p:pic>
      <p:pic>
        <p:nvPicPr>
          <p:cNvPr id="38" name="Graphic 37">
            <a:extLst>
              <a:ext uri="{FF2B5EF4-FFF2-40B4-BE49-F238E27FC236}">
                <a16:creationId xmlns:a16="http://schemas.microsoft.com/office/drawing/2014/main" id="{C3702C57-E68F-A046-98A7-621C4393F0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4250" y="2668588"/>
            <a:ext cx="381000" cy="381000"/>
          </a:xfrm>
          <a:prstGeom prst="rect">
            <a:avLst/>
          </a:prstGeom>
        </p:spPr>
      </p:pic>
      <p:sp>
        <p:nvSpPr>
          <p:cNvPr id="2" name="Oval 1">
            <a:extLst>
              <a:ext uri="{FF2B5EF4-FFF2-40B4-BE49-F238E27FC236}">
                <a16:creationId xmlns:a16="http://schemas.microsoft.com/office/drawing/2014/main" id="{67EE18B7-D0B3-7F47-A86D-25788FBA690B}"/>
              </a:ext>
            </a:extLst>
          </p:cNvPr>
          <p:cNvSpPr/>
          <p:nvPr/>
        </p:nvSpPr>
        <p:spPr>
          <a:xfrm>
            <a:off x="7819693" y="1885136"/>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19">
            <a:extLst>
              <a:ext uri="{FF2B5EF4-FFF2-40B4-BE49-F238E27FC236}">
                <a16:creationId xmlns:a16="http://schemas.microsoft.com/office/drawing/2014/main" id="{FC7BCD5A-9348-9D41-96D6-3D164D1477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1450" y="1865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49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21</a:t>
            </a:fld>
            <a:endParaRPr lang="en-US" altLang="en-US" dirty="0">
              <a:solidFill>
                <a:schemeClr val="bg1"/>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dirty="0">
                <a:solidFill>
                  <a:srgbClr val="0073BB"/>
                </a:solidFill>
                <a:hlinkClick r:id="rId2" action="ppaction://hlinksldjump"/>
              </a:rPr>
              <a:t>General Resources</a:t>
            </a:r>
            <a:endParaRPr lang="en-US" altLang="en-US" sz="1800" dirty="0">
              <a:solidFill>
                <a:srgbClr val="0073BB"/>
              </a:solidFill>
              <a:hlinkClick r:id="rId3" action="ppaction://hlinksldjump"/>
            </a:endParaRPr>
          </a:p>
          <a:p>
            <a:pPr eaLnBrk="1" hangingPunct="1">
              <a:lnSpc>
                <a:spcPct val="100000"/>
              </a:lnSpc>
            </a:pPr>
            <a:r>
              <a:rPr lang="en-US" altLang="en-US" sz="1800" dirty="0">
                <a:solidFill>
                  <a:srgbClr val="0073BB"/>
                </a:solidFill>
                <a:hlinkClick r:id="rId3" action="ppaction://hlinksldjump"/>
              </a:rPr>
              <a:t>Analytics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4" action="ppaction://hlinksldjump"/>
              </a:rPr>
              <a:t>Application Integration</a:t>
            </a:r>
            <a:endParaRPr lang="en-US" altLang="en-US" sz="1800" dirty="0">
              <a:solidFill>
                <a:srgbClr val="0073BB"/>
              </a:solidFill>
            </a:endParaRPr>
          </a:p>
          <a:p>
            <a:pPr eaLnBrk="1" hangingPunct="1">
              <a:lnSpc>
                <a:spcPct val="100000"/>
              </a:lnSpc>
            </a:pPr>
            <a:r>
              <a:rPr lang="en-US" altLang="en-US" sz="1800" dirty="0">
                <a:solidFill>
                  <a:srgbClr val="0073BB"/>
                </a:solidFill>
                <a:hlinkClick r:id="rId5" action="ppaction://hlinksldjump"/>
              </a:rPr>
              <a:t>AWS Cost Management</a:t>
            </a:r>
            <a:endParaRPr lang="en-US" altLang="en-US" sz="1800" dirty="0">
              <a:solidFill>
                <a:srgbClr val="0073BB"/>
              </a:solidFill>
            </a:endParaRPr>
          </a:p>
          <a:p>
            <a:pPr eaLnBrk="1" hangingPunct="1">
              <a:lnSpc>
                <a:spcPct val="100000"/>
              </a:lnSpc>
            </a:pPr>
            <a:r>
              <a:rPr lang="en-US" altLang="en-US" sz="1800" dirty="0">
                <a:solidFill>
                  <a:srgbClr val="0073BB"/>
                </a:solidFill>
                <a:hlinkClick r:id="rId6" action="ppaction://hlinksldjump"/>
              </a:rPr>
              <a:t>Blockchain</a:t>
            </a:r>
          </a:p>
          <a:p>
            <a:pPr eaLnBrk="1" hangingPunct="1">
              <a:lnSpc>
                <a:spcPct val="100000"/>
              </a:lnSpc>
            </a:pPr>
            <a:r>
              <a:rPr lang="en-US" altLang="en-US" sz="1800" dirty="0">
                <a:solidFill>
                  <a:srgbClr val="0073BB"/>
                </a:solidFill>
                <a:hlinkClick r:id="rId6" action="ppaction://hlinksldjump"/>
              </a:rPr>
              <a:t>Business Applications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7" action="ppaction://hlinksldjump"/>
              </a:rPr>
              <a:t>Compute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8" action="ppaction://hlinksldjump"/>
              </a:rPr>
              <a:t>Contact Center</a:t>
            </a:r>
            <a:endParaRPr lang="en-US" altLang="en-US" sz="1800" dirty="0">
              <a:solidFill>
                <a:srgbClr val="0862C1"/>
              </a:solidFill>
            </a:endParaRPr>
          </a:p>
          <a:p>
            <a:pPr eaLnBrk="1" hangingPunct="1">
              <a:lnSpc>
                <a:spcPct val="100000"/>
              </a:lnSpc>
            </a:pPr>
            <a:r>
              <a:rPr lang="en-US" altLang="en-US" sz="1800" dirty="0">
                <a:solidFill>
                  <a:srgbClr val="0073BB"/>
                </a:solidFill>
                <a:hlinkClick r:id="rId9" action="ppaction://hlinksldjump"/>
              </a:rPr>
              <a:t>Containers</a:t>
            </a:r>
          </a:p>
          <a:p>
            <a:pPr eaLnBrk="1" hangingPunct="1">
              <a:lnSpc>
                <a:spcPct val="100000"/>
              </a:lnSpc>
            </a:pPr>
            <a:r>
              <a:rPr lang="en-US" altLang="en-US" sz="1800" dirty="0">
                <a:solidFill>
                  <a:srgbClr val="0073BB"/>
                </a:solidFill>
                <a:hlinkClick r:id="rId10" action="ppaction://hlinksldjump"/>
              </a:rPr>
              <a:t>Customer Enablement</a:t>
            </a:r>
            <a:endParaRPr lang="en-US" altLang="en-US" sz="1800" dirty="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dirty="0">
                <a:solidFill>
                  <a:srgbClr val="0073BB"/>
                </a:solidFill>
                <a:hlinkClick r:id="rId10" action="ppaction://hlinksldjump"/>
              </a:rPr>
              <a:t>Database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1" action="ppaction://hlinksldjump"/>
              </a:rPr>
              <a:t>Developer Tools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2" action="ppaction://hlinksldjump"/>
              </a:rPr>
              <a:t>End User Computing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3" action="ppaction://hlinksldjump"/>
              </a:rPr>
              <a:t>Front-End Web &amp; Mobile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4" action="ppaction://hlinksldjump"/>
              </a:rPr>
              <a:t>Game Tech</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5" action="ppaction://hlinksldjump"/>
              </a:rPr>
              <a:t>Internet of Things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6" action="ppaction://hlinksldjump"/>
              </a:rPr>
              <a:t>Machine Learning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7" action="ppaction://hlinksldjump"/>
              </a:rPr>
              <a:t>Management &amp; Governance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8" action="ppaction://hlinksldjump"/>
              </a:rPr>
              <a:t>Media Services</a:t>
            </a:r>
            <a:endParaRPr lang="en-US" altLang="en-US" sz="1800" dirty="0">
              <a:solidFill>
                <a:srgbClr val="0073BB"/>
              </a:solidFill>
              <a:hlinkClick r:id="rId19"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dirty="0">
                <a:solidFill>
                  <a:srgbClr val="0073BB"/>
                </a:solidFill>
                <a:hlinkClick r:id="rId20" action="ppaction://hlinksldjump"/>
              </a:rPr>
              <a:t>Migration &amp; Transfer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1" action="ppaction://hlinksldjump"/>
              </a:rPr>
              <a:t>Networking &amp; Content Delivery</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2" action="ppaction://hlinksldjump"/>
              </a:rPr>
              <a:t>Quantum Technologies</a:t>
            </a:r>
          </a:p>
          <a:p>
            <a:pPr eaLnBrk="1" hangingPunct="1">
              <a:lnSpc>
                <a:spcPct val="100000"/>
              </a:lnSpc>
            </a:pPr>
            <a:r>
              <a:rPr lang="en-US" altLang="en-US" sz="1800" dirty="0">
                <a:solidFill>
                  <a:srgbClr val="0073BB"/>
                </a:solidFill>
                <a:hlinkClick r:id="rId22" action="ppaction://hlinksldjump"/>
              </a:rPr>
              <a:t>Robotics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3" action="ppaction://hlinksldjump"/>
              </a:rPr>
              <a:t>Satellite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4" action="ppaction://hlinksldjump"/>
              </a:rPr>
              <a:t>Security, Identity, &amp; Compliance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25" action="ppaction://hlinksldjump">
                  <a:extLst>
                    <a:ext uri="{A12FA001-AC4F-418D-AE19-62706E023703}">
                      <ahyp:hlinkClr xmlns:ahyp="http://schemas.microsoft.com/office/drawing/2018/hyperlinkcolor" val="tx"/>
                    </a:ext>
                  </a:extLst>
                </a:hlinkClick>
              </a:rPr>
              <a:t>Serverless</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6" action="ppaction://hlinksldjump">
                  <a:extLst>
                    <a:ext uri="{A12FA001-AC4F-418D-AE19-62706E023703}">
                      <ahyp:hlinkClr xmlns:ahyp="http://schemas.microsoft.com/office/drawing/2018/hyperlinkcolor" val="tx"/>
                    </a:ext>
                  </a:extLst>
                </a:hlinkClick>
              </a:rPr>
              <a:t>Storage</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7" action="ppaction://hlinksldjump"/>
              </a:rPr>
              <a:t>VR &amp; AR</a:t>
            </a:r>
            <a:endParaRPr lang="en-US" altLang="en-US" sz="1800" dirty="0">
              <a:solidFill>
                <a:srgbClr val="0862C1"/>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dirty="0"/>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22</a:t>
            </a:fld>
            <a:endParaRPr lang="en-US" altLang="en-US" dirty="0">
              <a:solidFill>
                <a:srgbClr val="161E2D"/>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dirty="0">
              <a:solidFill>
                <a:srgbClr val="161E2D"/>
              </a:solidFill>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24</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303463" y="2617791"/>
            <a:ext cx="1765300" cy="88900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237197" y="2617791"/>
            <a:ext cx="1765300" cy="88900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41959" y="1519238"/>
            <a:ext cx="1765300" cy="88900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85059" y="1519238"/>
            <a:ext cx="1765300" cy="8890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124032"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7792"/>
            <a:ext cx="1765300" cy="89058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96478" y="4826000"/>
            <a:ext cx="1765300" cy="8890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71100"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302668" y="3723491"/>
            <a:ext cx="1765300" cy="88899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128159" y="1519238"/>
            <a:ext cx="1765300" cy="889002"/>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1896"/>
            <a:ext cx="1765300" cy="8905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84265" y="2617791"/>
            <a:ext cx="1765300" cy="88900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41959" y="4826000"/>
            <a:ext cx="1765300" cy="88900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1/9</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9238"/>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632" y="3721895"/>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9018" y="37199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8000" y="2619379"/>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68719" y="3708021"/>
            <a:ext cx="1764665" cy="89820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8719" y="3708021"/>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124032" y="3709595"/>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35293" y="3719999"/>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32276" y="3717141"/>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3463" y="2619379"/>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4900" y="2619379"/>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1959" y="2619379"/>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3782" y="2619379"/>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41482"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071100" y="2619379"/>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4032" y="3708021"/>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82520" y="3720310"/>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79345" y="3723491"/>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98541"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8541" y="1519238"/>
            <a:ext cx="381000" cy="381000"/>
          </a:xfrm>
          <a:prstGeom prst="rect">
            <a:avLst/>
          </a:prstGeom>
        </p:spPr>
      </p:pic>
      <p:sp>
        <p:nvSpPr>
          <p:cNvPr id="47" name="TextBox 46">
            <a:extLst>
              <a:ext uri="{FF2B5EF4-FFF2-40B4-BE49-F238E27FC236}">
                <a16:creationId xmlns:a16="http://schemas.microsoft.com/office/drawing/2014/main" id="{EC1816EA-52B3-2E48-A570-14E40815A6D6}"/>
              </a:ext>
            </a:extLst>
          </p:cNvPr>
          <p:cNvSpPr txBox="1"/>
          <p:nvPr/>
        </p:nvSpPr>
        <p:spPr>
          <a:xfrm>
            <a:off x="246018" y="1233709"/>
            <a:ext cx="300082" cy="369332"/>
          </a:xfrm>
          <a:prstGeom prst="rect">
            <a:avLst/>
          </a:prstGeom>
          <a:noFill/>
        </p:spPr>
        <p:txBody>
          <a:bodyPr wrap="none" rtlCol="0">
            <a:spAutoFit/>
          </a:bodyPr>
          <a:lstStyle/>
          <a:p>
            <a:r>
              <a:rPr lang="en-US" dirty="0">
                <a:solidFill>
                  <a:srgbClr val="FF0000"/>
                </a:solidFill>
              </a:rPr>
              <a:t>*</a:t>
            </a:r>
          </a:p>
        </p:txBody>
      </p:sp>
      <p:sp>
        <p:nvSpPr>
          <p:cNvPr id="49" name="TextBox 48">
            <a:extLst>
              <a:ext uri="{FF2B5EF4-FFF2-40B4-BE49-F238E27FC236}">
                <a16:creationId xmlns:a16="http://schemas.microsoft.com/office/drawing/2014/main" id="{84348687-62F7-1446-A762-B3449DD228C5}"/>
              </a:ext>
            </a:extLst>
          </p:cNvPr>
          <p:cNvSpPr txBox="1"/>
          <p:nvPr/>
        </p:nvSpPr>
        <p:spPr>
          <a:xfrm>
            <a:off x="6285756" y="4754006"/>
            <a:ext cx="5664944" cy="830997"/>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C958C531-4C29-0548-B44A-9A1A908ED17A}"/>
              </a:ext>
            </a:extLst>
          </p:cNvPr>
          <p:cNvSpPr txBox="1"/>
          <p:nvPr/>
        </p:nvSpPr>
        <p:spPr>
          <a:xfrm>
            <a:off x="6086579" y="4756673"/>
            <a:ext cx="300082"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178110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p:txBody>
          <a:bodyPr/>
          <a:lstStyle/>
          <a:p>
            <a:pPr eaLnBrk="1" hangingPunct="1"/>
            <a:r>
              <a:rPr lang="en-US" altLang="en-US" dirty="0"/>
              <a:t>Groups – Dark Backgrounds</a:t>
            </a:r>
          </a:p>
        </p:txBody>
      </p:sp>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7AF4C3-56F7-BE45-8397-64B7EDE18632}" type="slidenum">
              <a:rPr lang="en-US" altLang="en-US" smtClean="0">
                <a:solidFill>
                  <a:schemeClr val="bg1"/>
                </a:solidFill>
                <a:latin typeface="Arial" panose="020B0604020202020204" pitchFamily="34" charset="0"/>
              </a:rPr>
              <a:pPr fontAlgn="base">
                <a:spcBef>
                  <a:spcPct val="0"/>
                </a:spcBef>
                <a:spcAft>
                  <a:spcPct val="0"/>
                </a:spcAft>
              </a:pPr>
              <a:t>25</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2/9</a:t>
            </a:r>
          </a:p>
        </p:txBody>
      </p:sp>
      <p:sp>
        <p:nvSpPr>
          <p:cNvPr id="34" name="Rectangle 33">
            <a:extLst>
              <a:ext uri="{FF2B5EF4-FFF2-40B4-BE49-F238E27FC236}">
                <a16:creationId xmlns:a16="http://schemas.microsoft.com/office/drawing/2014/main" id="{CA4988A3-8367-B54D-AB4F-0A4978BD3168}"/>
              </a:ext>
            </a:extLst>
          </p:cNvPr>
          <p:cNvSpPr/>
          <p:nvPr/>
        </p:nvSpPr>
        <p:spPr>
          <a:xfrm>
            <a:off x="2303463" y="2617791"/>
            <a:ext cx="1765300" cy="889002"/>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VPC</a:t>
            </a:r>
          </a:p>
        </p:txBody>
      </p:sp>
      <p:sp>
        <p:nvSpPr>
          <p:cNvPr id="36" name="Rectangle 35">
            <a:extLst>
              <a:ext uri="{FF2B5EF4-FFF2-40B4-BE49-F238E27FC236}">
                <a16:creationId xmlns:a16="http://schemas.microsoft.com/office/drawing/2014/main" id="{7D928095-F3A3-D547-9459-2E9E30FB6998}"/>
              </a:ext>
            </a:extLst>
          </p:cNvPr>
          <p:cNvSpPr/>
          <p:nvPr/>
        </p:nvSpPr>
        <p:spPr>
          <a:xfrm>
            <a:off x="4237197" y="261779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7" name="Rectangle 36">
            <a:extLst>
              <a:ext uri="{FF2B5EF4-FFF2-40B4-BE49-F238E27FC236}">
                <a16:creationId xmlns:a16="http://schemas.microsoft.com/office/drawing/2014/main" id="{A44F3825-172F-C84B-9C0C-FC3B6AA72957}"/>
              </a:ext>
            </a:extLst>
          </p:cNvPr>
          <p:cNvSpPr/>
          <p:nvPr/>
        </p:nvSpPr>
        <p:spPr>
          <a:xfrm>
            <a:off x="4241800" y="1520825"/>
            <a:ext cx="1765300" cy="889002"/>
          </a:xfrm>
          <a:prstGeom prst="rect">
            <a:avLst/>
          </a:prstGeom>
          <a:noFill/>
          <a:ln w="12700">
            <a:solidFill>
              <a:srgbClr val="03A0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Region</a:t>
            </a:r>
          </a:p>
        </p:txBody>
      </p:sp>
      <p:sp>
        <p:nvSpPr>
          <p:cNvPr id="38" name="Rectangle 37">
            <a:extLst>
              <a:ext uri="{FF2B5EF4-FFF2-40B4-BE49-F238E27FC236}">
                <a16:creationId xmlns:a16="http://schemas.microsoft.com/office/drawing/2014/main" id="{89D1EC98-734A-374C-97FB-0CB03D5603B7}"/>
              </a:ext>
            </a:extLst>
          </p:cNvPr>
          <p:cNvSpPr/>
          <p:nvPr/>
        </p:nvSpPr>
        <p:spPr>
          <a:xfrm>
            <a:off x="355600"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39" name="Rectangle 38">
            <a:extLst>
              <a:ext uri="{FF2B5EF4-FFF2-40B4-BE49-F238E27FC236}">
                <a16:creationId xmlns:a16="http://schemas.microsoft.com/office/drawing/2014/main" id="{F403939F-6CF8-0A4D-BDE5-CB31DD1719F2}"/>
              </a:ext>
            </a:extLst>
          </p:cNvPr>
          <p:cNvSpPr/>
          <p:nvPr/>
        </p:nvSpPr>
        <p:spPr>
          <a:xfrm>
            <a:off x="6184900" y="1525987"/>
            <a:ext cx="1765300" cy="889002"/>
          </a:xfrm>
          <a:prstGeom prst="rect">
            <a:avLst/>
          </a:prstGeom>
          <a:noFill/>
          <a:ln w="12700">
            <a:solidFill>
              <a:srgbClr val="03A0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Availability Zone</a:t>
            </a:r>
          </a:p>
        </p:txBody>
      </p:sp>
      <p:sp>
        <p:nvSpPr>
          <p:cNvPr id="40" name="Rectangle 39">
            <a:extLst>
              <a:ext uri="{FF2B5EF4-FFF2-40B4-BE49-F238E27FC236}">
                <a16:creationId xmlns:a16="http://schemas.microsoft.com/office/drawing/2014/main" id="{D82A1906-0BCE-354A-91B2-CF056386F76D}"/>
              </a:ext>
            </a:extLst>
          </p:cNvPr>
          <p:cNvSpPr/>
          <p:nvPr/>
        </p:nvSpPr>
        <p:spPr>
          <a:xfrm>
            <a:off x="8124032"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41" name="Rectangle 40">
            <a:extLst>
              <a:ext uri="{FF2B5EF4-FFF2-40B4-BE49-F238E27FC236}">
                <a16:creationId xmlns:a16="http://schemas.microsoft.com/office/drawing/2014/main" id="{42A1C499-8B46-844B-992A-2FB06DEF288B}"/>
              </a:ext>
            </a:extLst>
          </p:cNvPr>
          <p:cNvSpPr/>
          <p:nvPr/>
        </p:nvSpPr>
        <p:spPr>
          <a:xfrm>
            <a:off x="351632" y="2617792"/>
            <a:ext cx="1765300" cy="890588"/>
          </a:xfrm>
          <a:prstGeom prst="rect">
            <a:avLst/>
          </a:prstGeom>
          <a:noFill/>
          <a:ln w="12700">
            <a:solidFill>
              <a:srgbClr val="FF9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Auto Scaling group</a:t>
            </a:r>
          </a:p>
        </p:txBody>
      </p:sp>
      <p:sp>
        <p:nvSpPr>
          <p:cNvPr id="42" name="Rectangle 41">
            <a:extLst>
              <a:ext uri="{FF2B5EF4-FFF2-40B4-BE49-F238E27FC236}">
                <a16:creationId xmlns:a16="http://schemas.microsoft.com/office/drawing/2014/main" id="{150C5831-7630-EC4C-87D4-7DFD97F8D191}"/>
              </a:ext>
            </a:extLst>
          </p:cNvPr>
          <p:cNvSpPr/>
          <p:nvPr/>
        </p:nvSpPr>
        <p:spPr>
          <a:xfrm>
            <a:off x="2298700" y="4828548"/>
            <a:ext cx="1765300" cy="88900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43" name="Rectangle 42">
            <a:extLst>
              <a:ext uri="{FF2B5EF4-FFF2-40B4-BE49-F238E27FC236}">
                <a16:creationId xmlns:a16="http://schemas.microsoft.com/office/drawing/2014/main" id="{684BB95D-797A-D743-8B76-4855BDCCB779}"/>
              </a:ext>
            </a:extLst>
          </p:cNvPr>
          <p:cNvSpPr/>
          <p:nvPr/>
        </p:nvSpPr>
        <p:spPr>
          <a:xfrm>
            <a:off x="10071100"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44" name="Rectangle 43">
            <a:extLst>
              <a:ext uri="{FF2B5EF4-FFF2-40B4-BE49-F238E27FC236}">
                <a16:creationId xmlns:a16="http://schemas.microsoft.com/office/drawing/2014/main" id="{BB893F5F-2E66-A94E-8B95-3CB8735B7FE0}"/>
              </a:ext>
            </a:extLst>
          </p:cNvPr>
          <p:cNvSpPr/>
          <p:nvPr/>
        </p:nvSpPr>
        <p:spPr>
          <a:xfrm>
            <a:off x="2302668" y="3723491"/>
            <a:ext cx="1765300" cy="88899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Spot Fleet</a:t>
            </a:r>
          </a:p>
        </p:txBody>
      </p:sp>
      <p:sp>
        <p:nvSpPr>
          <p:cNvPr id="45" name="Rectangle 44">
            <a:extLst>
              <a:ext uri="{FF2B5EF4-FFF2-40B4-BE49-F238E27FC236}">
                <a16:creationId xmlns:a16="http://schemas.microsoft.com/office/drawing/2014/main" id="{48B269DE-0541-2245-AA04-79622C0B6752}"/>
              </a:ext>
            </a:extLst>
          </p:cNvPr>
          <p:cNvSpPr/>
          <p:nvPr/>
        </p:nvSpPr>
        <p:spPr>
          <a:xfrm>
            <a:off x="8128000" y="1525987"/>
            <a:ext cx="1765300" cy="889002"/>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Security group</a:t>
            </a:r>
          </a:p>
        </p:txBody>
      </p:sp>
      <p:sp>
        <p:nvSpPr>
          <p:cNvPr id="46" name="Rectangle 45">
            <a:extLst>
              <a:ext uri="{FF2B5EF4-FFF2-40B4-BE49-F238E27FC236}">
                <a16:creationId xmlns:a16="http://schemas.microsoft.com/office/drawing/2014/main" id="{DE1D7014-BE11-C843-9F72-50FC09E9753B}"/>
              </a:ext>
            </a:extLst>
          </p:cNvPr>
          <p:cNvSpPr/>
          <p:nvPr/>
        </p:nvSpPr>
        <p:spPr>
          <a:xfrm>
            <a:off x="351632" y="3721896"/>
            <a:ext cx="1765300" cy="890588"/>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FF9902"/>
                </a:solidFill>
                <a:latin typeface="Arial" panose="020B0604020202020204" pitchFamily="34" charset="0"/>
                <a:cs typeface="Arial" panose="020B0604020202020204" pitchFamily="34" charset="0"/>
              </a:rPr>
              <a:t>EC2 instance contents</a:t>
            </a:r>
          </a:p>
        </p:txBody>
      </p:sp>
      <p:sp>
        <p:nvSpPr>
          <p:cNvPr id="47" name="Rectangle 46">
            <a:extLst>
              <a:ext uri="{FF2B5EF4-FFF2-40B4-BE49-F238E27FC236}">
                <a16:creationId xmlns:a16="http://schemas.microsoft.com/office/drawing/2014/main" id="{308364C4-B1BB-2B4A-B1C1-54A382E5C580}"/>
              </a:ext>
            </a:extLst>
          </p:cNvPr>
          <p:cNvSpPr/>
          <p:nvPr/>
        </p:nvSpPr>
        <p:spPr>
          <a:xfrm>
            <a:off x="6184265" y="2617791"/>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4390256F-31D7-4547-B1D3-11A1D9DCBAA5}"/>
              </a:ext>
            </a:extLst>
          </p:cNvPr>
          <p:cNvSpPr/>
          <p:nvPr/>
        </p:nvSpPr>
        <p:spPr>
          <a:xfrm>
            <a:off x="4241800" y="4828548"/>
            <a:ext cx="1765300" cy="889002"/>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50" name="Graphic 49">
            <a:extLst>
              <a:ext uri="{FF2B5EF4-FFF2-40B4-BE49-F238E27FC236}">
                <a16:creationId xmlns:a16="http://schemas.microsoft.com/office/drawing/2014/main" id="{51695F39-87D9-8F4C-A09A-8B86BA3771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1632" y="3721895"/>
            <a:ext cx="381000" cy="381000"/>
          </a:xfrm>
          <a:prstGeom prst="rect">
            <a:avLst/>
          </a:prstGeom>
        </p:spPr>
      </p:pic>
      <p:pic>
        <p:nvPicPr>
          <p:cNvPr id="51" name="Graphic 50">
            <a:extLst>
              <a:ext uri="{FF2B5EF4-FFF2-40B4-BE49-F238E27FC236}">
                <a16:creationId xmlns:a16="http://schemas.microsoft.com/office/drawing/2014/main" id="{01D231E3-B17D-4043-9D09-824E26EB1A9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09018" y="3719999"/>
            <a:ext cx="381000" cy="381000"/>
          </a:xfrm>
          <a:prstGeom prst="rect">
            <a:avLst/>
          </a:prstGeom>
        </p:spPr>
      </p:pic>
      <p:pic>
        <p:nvPicPr>
          <p:cNvPr id="52" name="Graphic 51">
            <a:extLst>
              <a:ext uri="{FF2B5EF4-FFF2-40B4-BE49-F238E27FC236}">
                <a16:creationId xmlns:a16="http://schemas.microsoft.com/office/drawing/2014/main" id="{9F968396-667E-B748-97EC-D9CA99D3632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28000" y="2619379"/>
            <a:ext cx="381000" cy="381000"/>
          </a:xfrm>
          <a:prstGeom prst="rect">
            <a:avLst/>
          </a:prstGeom>
        </p:spPr>
      </p:pic>
      <p:sp>
        <p:nvSpPr>
          <p:cNvPr id="53" name="Rectangle 52">
            <a:extLst>
              <a:ext uri="{FF2B5EF4-FFF2-40B4-BE49-F238E27FC236}">
                <a16:creationId xmlns:a16="http://schemas.microsoft.com/office/drawing/2014/main" id="{7D357D70-CFC9-7B41-B09D-42164E89C796}"/>
              </a:ext>
            </a:extLst>
          </p:cNvPr>
          <p:cNvSpPr/>
          <p:nvPr/>
        </p:nvSpPr>
        <p:spPr>
          <a:xfrm>
            <a:off x="10068719" y="3708021"/>
            <a:ext cx="1764665" cy="898201"/>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Elastic Beanstalk container</a:t>
            </a:r>
          </a:p>
        </p:txBody>
      </p:sp>
      <p:sp>
        <p:nvSpPr>
          <p:cNvPr id="54" name="Rectangle 53">
            <a:extLst>
              <a:ext uri="{FF2B5EF4-FFF2-40B4-BE49-F238E27FC236}">
                <a16:creationId xmlns:a16="http://schemas.microsoft.com/office/drawing/2014/main" id="{29B2F59E-BC9E-8540-B5AB-189A6C0345EA}"/>
              </a:ext>
            </a:extLst>
          </p:cNvPr>
          <p:cNvSpPr/>
          <p:nvPr/>
        </p:nvSpPr>
        <p:spPr>
          <a:xfrm>
            <a:off x="351632" y="4826000"/>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pic>
        <p:nvPicPr>
          <p:cNvPr id="55" name="Graphic 54">
            <a:extLst>
              <a:ext uri="{FF2B5EF4-FFF2-40B4-BE49-F238E27FC236}">
                <a16:creationId xmlns:a16="http://schemas.microsoft.com/office/drawing/2014/main" id="{BC86B211-DD14-0341-894A-18335A84A9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8719" y="3708021"/>
            <a:ext cx="381000" cy="381000"/>
          </a:xfrm>
          <a:prstGeom prst="rect">
            <a:avLst/>
          </a:prstGeom>
        </p:spPr>
      </p:pic>
      <p:pic>
        <p:nvPicPr>
          <p:cNvPr id="56" name="Graphic 55">
            <a:extLst>
              <a:ext uri="{FF2B5EF4-FFF2-40B4-BE49-F238E27FC236}">
                <a16:creationId xmlns:a16="http://schemas.microsoft.com/office/drawing/2014/main" id="{C0F739E3-23BF-5B43-B14E-107AD60BFE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632" y="4826000"/>
            <a:ext cx="381000" cy="381000"/>
          </a:xfrm>
          <a:prstGeom prst="rect">
            <a:avLst/>
          </a:prstGeom>
        </p:spPr>
      </p:pic>
      <p:sp>
        <p:nvSpPr>
          <p:cNvPr id="57" name="Rectangle 56">
            <a:extLst>
              <a:ext uri="{FF2B5EF4-FFF2-40B4-BE49-F238E27FC236}">
                <a16:creationId xmlns:a16="http://schemas.microsoft.com/office/drawing/2014/main" id="{E90EE4EB-A0A3-E947-BB9F-A25E4520AC46}"/>
              </a:ext>
            </a:extLst>
          </p:cNvPr>
          <p:cNvSpPr/>
          <p:nvPr/>
        </p:nvSpPr>
        <p:spPr>
          <a:xfrm>
            <a:off x="8124032" y="3709595"/>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a:t>
            </a:r>
          </a:p>
        </p:txBody>
      </p:sp>
      <p:sp>
        <p:nvSpPr>
          <p:cNvPr id="58" name="Rectangle 57">
            <a:extLst>
              <a:ext uri="{FF2B5EF4-FFF2-40B4-BE49-F238E27FC236}">
                <a16:creationId xmlns:a16="http://schemas.microsoft.com/office/drawing/2014/main" id="{0E9671A1-FA4E-994A-86EA-3A074BE839FE}"/>
              </a:ext>
            </a:extLst>
          </p:cNvPr>
          <p:cNvSpPr/>
          <p:nvPr/>
        </p:nvSpPr>
        <p:spPr>
          <a:xfrm>
            <a:off x="4235293" y="3719999"/>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account</a:t>
            </a:r>
          </a:p>
        </p:txBody>
      </p:sp>
      <p:pic>
        <p:nvPicPr>
          <p:cNvPr id="59" name="Graphic 58">
            <a:extLst>
              <a:ext uri="{FF2B5EF4-FFF2-40B4-BE49-F238E27FC236}">
                <a16:creationId xmlns:a16="http://schemas.microsoft.com/office/drawing/2014/main" id="{7D4C9DC3-7DDE-2446-BBC5-09A6865C71E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32276" y="3717141"/>
            <a:ext cx="381000" cy="381000"/>
          </a:xfrm>
          <a:prstGeom prst="rect">
            <a:avLst/>
          </a:prstGeom>
        </p:spPr>
      </p:pic>
      <p:pic>
        <p:nvPicPr>
          <p:cNvPr id="60" name="Graphic 59">
            <a:extLst>
              <a:ext uri="{FF2B5EF4-FFF2-40B4-BE49-F238E27FC236}">
                <a16:creationId xmlns:a16="http://schemas.microsoft.com/office/drawing/2014/main" id="{C5775FE1-C1EF-6243-A94C-B26AD98B383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303463" y="2619379"/>
            <a:ext cx="381000" cy="381000"/>
          </a:xfrm>
          <a:prstGeom prst="rect">
            <a:avLst/>
          </a:prstGeom>
        </p:spPr>
      </p:pic>
      <p:pic>
        <p:nvPicPr>
          <p:cNvPr id="61" name="Graphic 60">
            <a:extLst>
              <a:ext uri="{FF2B5EF4-FFF2-40B4-BE49-F238E27FC236}">
                <a16:creationId xmlns:a16="http://schemas.microsoft.com/office/drawing/2014/main" id="{5A5F3D0B-FCD7-D949-9D20-EC2063C6D3D1}"/>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184900" y="2619379"/>
            <a:ext cx="381000" cy="381000"/>
          </a:xfrm>
          <a:prstGeom prst="rect">
            <a:avLst/>
          </a:prstGeom>
        </p:spPr>
      </p:pic>
      <p:pic>
        <p:nvPicPr>
          <p:cNvPr id="62" name="Graphic 61">
            <a:extLst>
              <a:ext uri="{FF2B5EF4-FFF2-40B4-BE49-F238E27FC236}">
                <a16:creationId xmlns:a16="http://schemas.microsoft.com/office/drawing/2014/main" id="{8518D79A-F38C-D54E-86FF-024B4E74E9A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241959" y="2619379"/>
            <a:ext cx="381000" cy="381000"/>
          </a:xfrm>
          <a:prstGeom prst="rect">
            <a:avLst/>
          </a:prstGeom>
        </p:spPr>
      </p:pic>
      <p:pic>
        <p:nvPicPr>
          <p:cNvPr id="63" name="Graphic 62">
            <a:extLst>
              <a:ext uri="{FF2B5EF4-FFF2-40B4-BE49-F238E27FC236}">
                <a16:creationId xmlns:a16="http://schemas.microsoft.com/office/drawing/2014/main" id="{5E29A81D-224E-254D-B65E-F88C81F0EA8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43782" y="2619379"/>
            <a:ext cx="381000" cy="381000"/>
          </a:xfrm>
          <a:prstGeom prst="rect">
            <a:avLst/>
          </a:prstGeom>
        </p:spPr>
      </p:pic>
      <p:pic>
        <p:nvPicPr>
          <p:cNvPr id="64" name="Graphic 63">
            <a:extLst>
              <a:ext uri="{FF2B5EF4-FFF2-40B4-BE49-F238E27FC236}">
                <a16:creationId xmlns:a16="http://schemas.microsoft.com/office/drawing/2014/main" id="{189B887A-632B-BA46-97E6-A444C2EB25C0}"/>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246563" y="1519442"/>
            <a:ext cx="381000" cy="381000"/>
          </a:xfrm>
          <a:prstGeom prst="rect">
            <a:avLst/>
          </a:prstGeom>
        </p:spPr>
      </p:pic>
      <p:pic>
        <p:nvPicPr>
          <p:cNvPr id="65" name="Graphic 64">
            <a:extLst>
              <a:ext uri="{FF2B5EF4-FFF2-40B4-BE49-F238E27FC236}">
                <a16:creationId xmlns:a16="http://schemas.microsoft.com/office/drawing/2014/main" id="{3A0B380D-D229-9049-A80E-1FA528B6466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0071100" y="2619379"/>
            <a:ext cx="381000" cy="381000"/>
          </a:xfrm>
          <a:prstGeom prst="rect">
            <a:avLst/>
          </a:prstGeom>
        </p:spPr>
      </p:pic>
      <p:pic>
        <p:nvPicPr>
          <p:cNvPr id="66" name="Graphic 65">
            <a:extLst>
              <a:ext uri="{FF2B5EF4-FFF2-40B4-BE49-F238E27FC236}">
                <a16:creationId xmlns:a16="http://schemas.microsoft.com/office/drawing/2014/main" id="{307F6C1E-0BFA-D24F-9E4E-F950A00284E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4032" y="3708021"/>
            <a:ext cx="381000" cy="381000"/>
          </a:xfrm>
          <a:prstGeom prst="rect">
            <a:avLst/>
          </a:prstGeom>
        </p:spPr>
      </p:pic>
      <p:sp>
        <p:nvSpPr>
          <p:cNvPr id="79" name="Rectangle 78">
            <a:extLst>
              <a:ext uri="{FF2B5EF4-FFF2-40B4-BE49-F238E27FC236}">
                <a16:creationId xmlns:a16="http://schemas.microsoft.com/office/drawing/2014/main" id="{E5376215-3D7A-2C4E-B30F-637CD1409B1B}"/>
              </a:ext>
            </a:extLst>
          </p:cNvPr>
          <p:cNvSpPr/>
          <p:nvPr/>
        </p:nvSpPr>
        <p:spPr>
          <a:xfrm>
            <a:off x="6182520" y="3720310"/>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 Deployment</a:t>
            </a:r>
          </a:p>
        </p:txBody>
      </p:sp>
      <p:pic>
        <p:nvPicPr>
          <p:cNvPr id="80" name="Graphic 79">
            <a:extLst>
              <a:ext uri="{FF2B5EF4-FFF2-40B4-BE49-F238E27FC236}">
                <a16:creationId xmlns:a16="http://schemas.microsoft.com/office/drawing/2014/main" id="{F391BBF8-91BF-8B42-8642-41D3252A12D3}"/>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6179345" y="3723491"/>
            <a:ext cx="381000" cy="381000"/>
          </a:xfrm>
          <a:prstGeom prst="rect">
            <a:avLst/>
          </a:prstGeom>
        </p:spPr>
      </p:pic>
      <p:pic>
        <p:nvPicPr>
          <p:cNvPr id="13" name="Graphic 12">
            <a:extLst>
              <a:ext uri="{FF2B5EF4-FFF2-40B4-BE49-F238E27FC236}">
                <a16:creationId xmlns:a16="http://schemas.microsoft.com/office/drawing/2014/main" id="{CEC2084E-EAB0-914C-8990-C649EB4057A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51632" y="1519238"/>
            <a:ext cx="381000" cy="381000"/>
          </a:xfrm>
          <a:prstGeom prst="rect">
            <a:avLst/>
          </a:prstGeom>
        </p:spPr>
      </p:pic>
      <p:sp>
        <p:nvSpPr>
          <p:cNvPr id="49" name="Rectangle 48">
            <a:extLst>
              <a:ext uri="{FF2B5EF4-FFF2-40B4-BE49-F238E27FC236}">
                <a16:creationId xmlns:a16="http://schemas.microsoft.com/office/drawing/2014/main" id="{B8DD5B1A-33A8-0440-8C22-3F063E7EF245}"/>
              </a:ext>
            </a:extLst>
          </p:cNvPr>
          <p:cNvSpPr/>
          <p:nvPr/>
        </p:nvSpPr>
        <p:spPr>
          <a:xfrm>
            <a:off x="2294335"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67" name="Graphic 66">
            <a:extLst>
              <a:ext uri="{FF2B5EF4-FFF2-40B4-BE49-F238E27FC236}">
                <a16:creationId xmlns:a16="http://schemas.microsoft.com/office/drawing/2014/main" id="{5CD2C6C9-00F4-4E44-BE9F-0F36A2B3B82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0367" y="1519238"/>
            <a:ext cx="381000" cy="381000"/>
          </a:xfrm>
          <a:prstGeom prst="rect">
            <a:avLst/>
          </a:prstGeom>
        </p:spPr>
      </p:pic>
      <p:sp>
        <p:nvSpPr>
          <p:cNvPr id="68" name="TextBox 67">
            <a:extLst>
              <a:ext uri="{FF2B5EF4-FFF2-40B4-BE49-F238E27FC236}">
                <a16:creationId xmlns:a16="http://schemas.microsoft.com/office/drawing/2014/main" id="{169680EC-2E31-A74E-AD6F-31A675CD529F}"/>
              </a:ext>
            </a:extLst>
          </p:cNvPr>
          <p:cNvSpPr txBox="1"/>
          <p:nvPr/>
        </p:nvSpPr>
        <p:spPr>
          <a:xfrm>
            <a:off x="246018" y="1233709"/>
            <a:ext cx="300082" cy="369332"/>
          </a:xfrm>
          <a:prstGeom prst="rect">
            <a:avLst/>
          </a:prstGeom>
          <a:noFill/>
        </p:spPr>
        <p:txBody>
          <a:bodyPr wrap="none" rtlCol="0">
            <a:spAutoFit/>
          </a:bodyPr>
          <a:lstStyle/>
          <a:p>
            <a:r>
              <a:rPr lang="en-US" dirty="0">
                <a:solidFill>
                  <a:srgbClr val="FF5151"/>
                </a:solidFill>
              </a:rPr>
              <a:t>*</a:t>
            </a:r>
          </a:p>
        </p:txBody>
      </p:sp>
      <p:sp>
        <p:nvSpPr>
          <p:cNvPr id="69" name="TextBox 68">
            <a:extLst>
              <a:ext uri="{FF2B5EF4-FFF2-40B4-BE49-F238E27FC236}">
                <a16:creationId xmlns:a16="http://schemas.microsoft.com/office/drawing/2014/main" id="{85108B58-6666-1E44-BD23-B3C61A2C6190}"/>
              </a:ext>
            </a:extLst>
          </p:cNvPr>
          <p:cNvSpPr txBox="1"/>
          <p:nvPr/>
        </p:nvSpPr>
        <p:spPr>
          <a:xfrm>
            <a:off x="6285756" y="4754006"/>
            <a:ext cx="5664944" cy="830997"/>
          </a:xfrm>
          <a:prstGeom prst="rect">
            <a:avLst/>
          </a:prstGeom>
          <a:noFill/>
        </p:spPr>
        <p:txBody>
          <a:bodyPr wrap="square" rtlCol="0">
            <a:spAutoFit/>
          </a:bodyPr>
          <a:lstStyle/>
          <a:p>
            <a:r>
              <a:rPr lang="en-US" sz="1200">
                <a:solidFill>
                  <a:schemeClr val="bg1"/>
                </a:solidFill>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solidFill>
                <a:schemeClr val="bg1"/>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DEC6E4D5-DFDC-8648-B729-3847DFD2F005}"/>
              </a:ext>
            </a:extLst>
          </p:cNvPr>
          <p:cNvSpPr txBox="1"/>
          <p:nvPr/>
        </p:nvSpPr>
        <p:spPr>
          <a:xfrm>
            <a:off x="6086579" y="4756673"/>
            <a:ext cx="300082" cy="369332"/>
          </a:xfrm>
          <a:prstGeom prst="rect">
            <a:avLst/>
          </a:prstGeom>
          <a:noFill/>
        </p:spPr>
        <p:txBody>
          <a:bodyPr wrap="none" rtlCol="0">
            <a:spAutoFit/>
          </a:bodyPr>
          <a:lstStyle/>
          <a:p>
            <a:r>
              <a:rPr lang="en-US" dirty="0">
                <a:solidFill>
                  <a:srgbClr val="FF5151"/>
                </a:solidFill>
              </a:rPr>
              <a:t>*</a:t>
            </a:r>
          </a:p>
        </p:txBody>
      </p:sp>
    </p:spTree>
    <p:extLst>
      <p:ext uri="{BB962C8B-B14F-4D97-AF65-F5344CB8AC3E}">
        <p14:creationId xmlns:p14="http://schemas.microsoft.com/office/powerpoint/2010/main" val="153063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Create a Custom Group for a Service</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Download the asset package.</a:t>
            </a:r>
            <a:br>
              <a:rPr lang="en-US" altLang="en-US" sz="1800" dirty="0"/>
            </a:br>
            <a:r>
              <a:rPr lang="en-US" altLang="en-US" sz="1800" dirty="0"/>
              <a:t>Go to the </a:t>
            </a:r>
            <a:r>
              <a:rPr lang="en-US" altLang="en-US" sz="1800" dirty="0">
                <a:hlinkClick r:id="rId2"/>
              </a:rPr>
              <a:t>AWS Architecture Icons</a:t>
            </a:r>
            <a:r>
              <a:rPr lang="en-US" altLang="en-US" sz="1800" dirty="0"/>
              <a:t> webpage and download the asset package to your desktop.</a:t>
            </a:r>
          </a:p>
          <a:p>
            <a:pPr marL="457200" indent="-457200" eaLnBrk="1" hangingPunct="1">
              <a:lnSpc>
                <a:spcPct val="100000"/>
              </a:lnSpc>
              <a:buFont typeface="Calibri Light" panose="020F0302020204030204" pitchFamily="34" charset="0"/>
              <a:buAutoNum type="arabicPeriod"/>
            </a:pPr>
            <a:r>
              <a:rPr lang="en-US" altLang="en-US" sz="1800" b="1" dirty="0"/>
              <a:t>Copy the appropriate group box into your own slide (reference slides 27 &amp; 28). </a:t>
            </a:r>
            <a:br>
              <a:rPr lang="en-US" altLang="en-US" sz="1800" b="1" dirty="0"/>
            </a:br>
            <a:r>
              <a:rPr lang="en-US" altLang="en-US" sz="1800" dirty="0"/>
              <a:t>Right-click on the square icon and choose </a:t>
            </a:r>
            <a:r>
              <a:rPr lang="en-US" altLang="en-US" sz="1800" b="1" dirty="0"/>
              <a:t>Change Graphic &gt; From a File.</a:t>
            </a:r>
            <a:br>
              <a:rPr lang="en-US" altLang="en-US" sz="1800" b="1" dirty="0"/>
            </a:br>
            <a:br>
              <a:rPr lang="en-US" altLang="en-US" sz="1800" b="1" dirty="0"/>
            </a:br>
            <a:br>
              <a:rPr lang="en-US" altLang="en-US" sz="1800" b="1" dirty="0"/>
            </a:br>
            <a:br>
              <a:rPr lang="en-US" altLang="en-US" sz="1800" b="1" dirty="0"/>
            </a:b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Find the service icon.</a:t>
            </a:r>
            <a:br>
              <a:rPr lang="en-US" altLang="en-US" sz="1800" dirty="0"/>
            </a:br>
            <a:r>
              <a:rPr lang="en-US" altLang="en-US" sz="1800" dirty="0"/>
              <a:t>Navigate to the architecture service icon </a:t>
            </a:r>
            <a:r>
              <a:rPr lang="en-US" altLang="en-US" sz="1800" b="1" dirty="0"/>
              <a:t>DELIVERABLES</a:t>
            </a:r>
            <a:r>
              <a:rPr lang="en-US" altLang="en-US" sz="1800" dirty="0"/>
              <a:t> folder in the asset package, then look for the appropriate </a:t>
            </a:r>
            <a:r>
              <a:rPr lang="en-US" altLang="en-US" sz="1800" b="1" dirty="0"/>
              <a:t>category</a:t>
            </a:r>
            <a:r>
              <a:rPr lang="en-US" altLang="en-US" sz="1800" dirty="0"/>
              <a:t> folder the service icon lives in.</a:t>
            </a:r>
          </a:p>
          <a:p>
            <a:pPr marL="457200" indent="-457200" eaLnBrk="1" hangingPunct="1">
              <a:lnSpc>
                <a:spcPct val="100000"/>
              </a:lnSpc>
              <a:buFont typeface="Calibri Light" panose="020F0302020204030204" pitchFamily="34" charset="0"/>
              <a:buAutoNum type="arabicPeriod"/>
            </a:pPr>
            <a:r>
              <a:rPr lang="en-US" altLang="en-US" sz="1800" b="1" dirty="0"/>
              <a:t>Insert the service icon.</a:t>
            </a:r>
            <a:br>
              <a:rPr lang="en-US" altLang="en-US" sz="1800" dirty="0"/>
            </a:br>
            <a:r>
              <a:rPr lang="en-US" altLang="en-US" sz="1800" dirty="0"/>
              <a:t>In the </a:t>
            </a:r>
            <a:r>
              <a:rPr lang="en-US" altLang="en-US" sz="1800" b="1" dirty="0"/>
              <a:t>Arch_32</a:t>
            </a:r>
            <a:r>
              <a:rPr lang="en-US" altLang="en-US" sz="1800" dirty="0"/>
              <a:t> folder, select the architecture service icon </a:t>
            </a:r>
            <a:r>
              <a:rPr lang="en-US" altLang="en-US" sz="1800" b="1" dirty="0"/>
              <a:t>SVG</a:t>
            </a:r>
            <a:r>
              <a:rPr lang="en-US" altLang="en-US" sz="1800" dirty="0"/>
              <a:t> file (</a:t>
            </a:r>
            <a:r>
              <a:rPr lang="en-US" altLang="en-US" sz="1800" b="1" dirty="0"/>
              <a:t>do not</a:t>
            </a:r>
            <a:r>
              <a:rPr lang="en-US" altLang="en-US" sz="1800" dirty="0"/>
              <a:t> choose a PNG file, image quality will be degraded), then click </a:t>
            </a:r>
            <a:r>
              <a:rPr lang="en-US" altLang="en-US" sz="1800" b="1" dirty="0"/>
              <a:t>Insert</a:t>
            </a:r>
            <a:r>
              <a:rPr lang="en-US" altLang="en-US" sz="1800" dirty="0"/>
              <a:t>.</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26</a:t>
            </a:fld>
            <a:endParaRPr lang="en-US" altLang="en-US" dirty="0">
              <a:solidFill>
                <a:srgbClr val="161E2D"/>
              </a:solidFill>
              <a:latin typeface="Arial" panose="020B0604020202020204" pitchFamily="34" charset="0"/>
            </a:endParaRPr>
          </a:p>
        </p:txBody>
      </p:sp>
      <p:pic>
        <p:nvPicPr>
          <p:cNvPr id="7" name="Picture 6">
            <a:extLst>
              <a:ext uri="{FF2B5EF4-FFF2-40B4-BE49-F238E27FC236}">
                <a16:creationId xmlns:a16="http://schemas.microsoft.com/office/drawing/2014/main" id="{C0D7BEA0-500C-1149-8E46-893CD7C8E68D}"/>
              </a:ext>
            </a:extLst>
          </p:cNvPr>
          <p:cNvPicPr>
            <a:picLocks noChangeAspect="1"/>
          </p:cNvPicPr>
          <p:nvPr/>
        </p:nvPicPr>
        <p:blipFill>
          <a:blip r:embed="rId3"/>
          <a:stretch>
            <a:fillRect/>
          </a:stretch>
        </p:blipFill>
        <p:spPr>
          <a:xfrm>
            <a:off x="764989" y="2667150"/>
            <a:ext cx="1687063" cy="884881"/>
          </a:xfrm>
          <a:prstGeom prst="rect">
            <a:avLst/>
          </a:prstGeom>
        </p:spPr>
      </p:pic>
      <p:pic>
        <p:nvPicPr>
          <p:cNvPr id="8" name="Picture 7">
            <a:extLst>
              <a:ext uri="{FF2B5EF4-FFF2-40B4-BE49-F238E27FC236}">
                <a16:creationId xmlns:a16="http://schemas.microsoft.com/office/drawing/2014/main" id="{6A4DAF32-A380-8146-9C6D-86A3E3CF31AC}"/>
              </a:ext>
            </a:extLst>
          </p:cNvPr>
          <p:cNvPicPr>
            <a:picLocks noChangeAspect="1"/>
          </p:cNvPicPr>
          <p:nvPr/>
        </p:nvPicPr>
        <p:blipFill rotWithShape="1">
          <a:blip r:embed="rId4"/>
          <a:srcRect t="43685"/>
          <a:stretch/>
        </p:blipFill>
        <p:spPr>
          <a:xfrm>
            <a:off x="2432923" y="2706906"/>
            <a:ext cx="3136754" cy="824340"/>
          </a:xfrm>
          <a:prstGeom prst="rect">
            <a:avLst/>
          </a:prstGeom>
        </p:spPr>
      </p:pic>
      <p:sp>
        <p:nvSpPr>
          <p:cNvPr id="9" name="Text Placeholder 4">
            <a:extLst>
              <a:ext uri="{FF2B5EF4-FFF2-40B4-BE49-F238E27FC236}">
                <a16:creationId xmlns:a16="http://schemas.microsoft.com/office/drawing/2014/main" id="{15B29335-4186-3C48-87A4-03F20C38A02C}"/>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3/9</a:t>
            </a:r>
          </a:p>
        </p:txBody>
      </p:sp>
    </p:spTree>
    <p:extLst>
      <p:ext uri="{BB962C8B-B14F-4D97-AF65-F5344CB8AC3E}">
        <p14:creationId xmlns:p14="http://schemas.microsoft.com/office/powerpoint/2010/main" val="3220035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dirty="0">
              <a:solidFill>
                <a:srgbClr val="161E2D"/>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4/9</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9" y="1149350"/>
            <a:ext cx="8744439"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the category color your service lives in to start creating your custom group </a:t>
            </a:r>
            <a:r>
              <a:rPr lang="en-US" altLang="en-US" sz="1800" i="1" dirty="0"/>
              <a:t>(reference slide 26 for instructions).</a:t>
            </a:r>
          </a:p>
        </p:txBody>
      </p:sp>
      <p:sp>
        <p:nvSpPr>
          <p:cNvPr id="14" name="Rectangle 13">
            <a:extLst>
              <a:ext uri="{FF2B5EF4-FFF2-40B4-BE49-F238E27FC236}">
                <a16:creationId xmlns:a16="http://schemas.microsoft.com/office/drawing/2014/main" id="{CAEA28F1-CCA1-C646-A817-FA82DD736421}"/>
              </a:ext>
            </a:extLst>
          </p:cNvPr>
          <p:cNvSpPr/>
          <p:nvPr/>
        </p:nvSpPr>
        <p:spPr>
          <a:xfrm>
            <a:off x="348284" y="3906436"/>
            <a:ext cx="2678425" cy="89534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906436"/>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6225377" y="2111388"/>
            <a:ext cx="2681162"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6225377" y="3906437"/>
            <a:ext cx="2681162" cy="895342"/>
          </a:xfrm>
          <a:prstGeom prst="rect">
            <a:avLst/>
          </a:prstGeom>
          <a:noFill/>
          <a:ln w="12700">
            <a:solidFill>
              <a:srgbClr val="3A47C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3A47CB"/>
                </a:solidFill>
                <a:latin typeface="Arial" panose="020B0604020202020204" pitchFamily="34" charset="0"/>
                <a:cs typeface="Arial" panose="020B0604020202020204" pitchFamily="34" charset="0"/>
              </a:rPr>
              <a:t>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3285462" y="3909294"/>
            <a:ext cx="2681162" cy="895343"/>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6232C"/>
                </a:solidFill>
                <a:latin typeface="Arial" panose="020B0604020202020204" pitchFamily="34" charset="0"/>
                <a:cs typeface="Arial" panose="020B0604020202020204" pitchFamily="34" charset="0"/>
              </a:rPr>
              <a:t>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5377" y="3906436"/>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5462" y="3909294"/>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9162554" y="2111388"/>
            <a:ext cx="2681162" cy="890588"/>
          </a:xfrm>
          <a:prstGeom prst="rect">
            <a:avLst/>
          </a:prstGeom>
          <a:noFill/>
          <a:ln w="12700">
            <a:solidFill>
              <a:srgbClr val="1B7B6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B7B67"/>
                </a:solidFill>
                <a:latin typeface="Arial" panose="020B0604020202020204" pitchFamily="34" charset="0"/>
                <a:cs typeface="Arial" panose="020B0604020202020204" pitchFamily="34" charset="0"/>
              </a:rPr>
              <a:t>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162555" y="2109814"/>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3285462" y="2112577"/>
            <a:ext cx="2681162"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85463" y="2112577"/>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4" y="2112672"/>
            <a:ext cx="2681163" cy="895343"/>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693BC5"/>
                </a:solidFill>
                <a:latin typeface="Arial" panose="020B0604020202020204" pitchFamily="34" charset="0"/>
                <a:cs typeface="Arial" panose="020B0604020202020204" pitchFamily="34" charset="0"/>
              </a:rPr>
              <a:t>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284" y="2109814"/>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AWS Cost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Tree>
    <p:extLst>
      <p:ext uri="{BB962C8B-B14F-4D97-AF65-F5344CB8AC3E}">
        <p14:creationId xmlns:p14="http://schemas.microsoft.com/office/powerpoint/2010/main" val="3281565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Dark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chemeClr val="bg1"/>
                </a:solidFill>
                <a:latin typeface="Arial" panose="020B0604020202020204" pitchFamily="34" charset="0"/>
              </a:rPr>
              <a:pPr fontAlgn="base">
                <a:spcBef>
                  <a:spcPct val="0"/>
                </a:spcBef>
                <a:spcAft>
                  <a:spcPct val="0"/>
                </a:spcAft>
              </a:pPr>
              <a:t>28</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3/8</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301" y="1149350"/>
            <a:ext cx="8454291"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the category color your service lives in to start creating your custom group </a:t>
            </a:r>
            <a:r>
              <a:rPr lang="en-US" altLang="en-US" sz="1800" i="1" dirty="0">
                <a:solidFill>
                  <a:schemeClr val="bg1"/>
                </a:solidFill>
              </a:rPr>
              <a:t>(reference slide 26 for instructions).</a:t>
            </a:r>
          </a:p>
        </p:txBody>
      </p:sp>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AWS Cost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sp>
        <p:nvSpPr>
          <p:cNvPr id="49" name="Rectangle 48">
            <a:extLst>
              <a:ext uri="{FF2B5EF4-FFF2-40B4-BE49-F238E27FC236}">
                <a16:creationId xmlns:a16="http://schemas.microsoft.com/office/drawing/2014/main" id="{70385114-7E0A-FA4D-93EB-A3F95731DD7F}"/>
              </a:ext>
            </a:extLst>
          </p:cNvPr>
          <p:cNvSpPr/>
          <p:nvPr/>
        </p:nvSpPr>
        <p:spPr>
          <a:xfrm>
            <a:off x="3285461" y="2109815"/>
            <a:ext cx="2681162" cy="903724"/>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Group name</a:t>
            </a:r>
          </a:p>
        </p:txBody>
      </p:sp>
      <p:pic>
        <p:nvPicPr>
          <p:cNvPr id="50" name="Graphic 49">
            <a:extLst>
              <a:ext uri="{FF2B5EF4-FFF2-40B4-BE49-F238E27FC236}">
                <a16:creationId xmlns:a16="http://schemas.microsoft.com/office/drawing/2014/main" id="{33708BAF-995F-8149-ADFA-45B39C13AF5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285463" y="2112577"/>
            <a:ext cx="381000" cy="381000"/>
          </a:xfrm>
          <a:prstGeom prst="rect">
            <a:avLst/>
          </a:prstGeom>
        </p:spPr>
      </p:pic>
      <p:sp>
        <p:nvSpPr>
          <p:cNvPr id="51" name="Rectangle 50">
            <a:extLst>
              <a:ext uri="{FF2B5EF4-FFF2-40B4-BE49-F238E27FC236}">
                <a16:creationId xmlns:a16="http://schemas.microsoft.com/office/drawing/2014/main" id="{4FC74ADE-041D-8B42-B995-947671352CEE}"/>
              </a:ext>
            </a:extLst>
          </p:cNvPr>
          <p:cNvSpPr/>
          <p:nvPr/>
        </p:nvSpPr>
        <p:spPr>
          <a:xfrm>
            <a:off x="6225376" y="2109814"/>
            <a:ext cx="2681162"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Group name</a:t>
            </a:r>
          </a:p>
        </p:txBody>
      </p:sp>
      <p:pic>
        <p:nvPicPr>
          <p:cNvPr id="52" name="Graphic 51">
            <a:extLst>
              <a:ext uri="{FF2B5EF4-FFF2-40B4-BE49-F238E27FC236}">
                <a16:creationId xmlns:a16="http://schemas.microsoft.com/office/drawing/2014/main" id="{1E6B7669-BD73-1D4A-8746-E0AE9A11D92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53" name="Rectangle 52">
            <a:extLst>
              <a:ext uri="{FF2B5EF4-FFF2-40B4-BE49-F238E27FC236}">
                <a16:creationId xmlns:a16="http://schemas.microsoft.com/office/drawing/2014/main" id="{A818F3C4-1151-A440-B026-6886C75D3949}"/>
              </a:ext>
            </a:extLst>
          </p:cNvPr>
          <p:cNvSpPr/>
          <p:nvPr/>
        </p:nvSpPr>
        <p:spPr>
          <a:xfrm>
            <a:off x="348284" y="3909294"/>
            <a:ext cx="2678425" cy="89534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Group name</a:t>
            </a:r>
          </a:p>
        </p:txBody>
      </p:sp>
      <p:pic>
        <p:nvPicPr>
          <p:cNvPr id="54" name="Graphic 53">
            <a:extLst>
              <a:ext uri="{FF2B5EF4-FFF2-40B4-BE49-F238E27FC236}">
                <a16:creationId xmlns:a16="http://schemas.microsoft.com/office/drawing/2014/main" id="{A79592F7-2EBA-AB40-8B2F-87B3E9557F2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48284" y="3900068"/>
            <a:ext cx="381000" cy="381000"/>
          </a:xfrm>
          <a:prstGeom prst="rect">
            <a:avLst/>
          </a:prstGeom>
        </p:spPr>
      </p:pic>
      <p:sp>
        <p:nvSpPr>
          <p:cNvPr id="55" name="Rectangle 54">
            <a:extLst>
              <a:ext uri="{FF2B5EF4-FFF2-40B4-BE49-F238E27FC236}">
                <a16:creationId xmlns:a16="http://schemas.microsoft.com/office/drawing/2014/main" id="{8175392D-5743-064F-A841-C2CD3981155B}"/>
              </a:ext>
            </a:extLst>
          </p:cNvPr>
          <p:cNvSpPr/>
          <p:nvPr/>
        </p:nvSpPr>
        <p:spPr>
          <a:xfrm>
            <a:off x="6224838" y="3902455"/>
            <a:ext cx="2678425" cy="911081"/>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17FFF"/>
                </a:solidFill>
                <a:latin typeface="Arial" panose="020B0604020202020204" pitchFamily="34" charset="0"/>
                <a:cs typeface="Arial" panose="020B0604020202020204" pitchFamily="34" charset="0"/>
              </a:rPr>
              <a:t>Group name</a:t>
            </a:r>
          </a:p>
        </p:txBody>
      </p:sp>
      <p:pic>
        <p:nvPicPr>
          <p:cNvPr id="56" name="Graphic 55">
            <a:extLst>
              <a:ext uri="{FF2B5EF4-FFF2-40B4-BE49-F238E27FC236}">
                <a16:creationId xmlns:a16="http://schemas.microsoft.com/office/drawing/2014/main" id="{F3B41752-F5D8-4843-8E9C-DDE4501159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5377" y="3908257"/>
            <a:ext cx="381000" cy="381000"/>
          </a:xfrm>
          <a:prstGeom prst="rect">
            <a:avLst/>
          </a:prstGeom>
        </p:spPr>
      </p:pic>
      <p:sp>
        <p:nvSpPr>
          <p:cNvPr id="57" name="Rectangle 56">
            <a:extLst>
              <a:ext uri="{FF2B5EF4-FFF2-40B4-BE49-F238E27FC236}">
                <a16:creationId xmlns:a16="http://schemas.microsoft.com/office/drawing/2014/main" id="{85A0E057-8102-9847-B5C0-E4A9031F4BA2}"/>
              </a:ext>
            </a:extLst>
          </p:cNvPr>
          <p:cNvSpPr/>
          <p:nvPr/>
        </p:nvSpPr>
        <p:spPr>
          <a:xfrm>
            <a:off x="348283" y="2107052"/>
            <a:ext cx="2678425" cy="903724"/>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A165FF"/>
                </a:solidFill>
                <a:latin typeface="Arial" panose="020B0604020202020204" pitchFamily="34" charset="0"/>
                <a:cs typeface="Arial" panose="020B0604020202020204" pitchFamily="34" charset="0"/>
              </a:rPr>
              <a:t>Group name</a:t>
            </a:r>
          </a:p>
        </p:txBody>
      </p:sp>
      <p:pic>
        <p:nvPicPr>
          <p:cNvPr id="58" name="Graphic 57">
            <a:extLst>
              <a:ext uri="{FF2B5EF4-FFF2-40B4-BE49-F238E27FC236}">
                <a16:creationId xmlns:a16="http://schemas.microsoft.com/office/drawing/2014/main" id="{FD7736D4-741E-4D41-8C70-3E35AD64D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284" y="2109814"/>
            <a:ext cx="381000" cy="381000"/>
          </a:xfrm>
          <a:prstGeom prst="rect">
            <a:avLst/>
          </a:prstGeom>
        </p:spPr>
      </p:pic>
      <p:sp>
        <p:nvSpPr>
          <p:cNvPr id="59" name="Rectangle 58">
            <a:extLst>
              <a:ext uri="{FF2B5EF4-FFF2-40B4-BE49-F238E27FC236}">
                <a16:creationId xmlns:a16="http://schemas.microsoft.com/office/drawing/2014/main" id="{9FF163DB-5DD1-2C47-9750-C24E8C4297C6}"/>
              </a:ext>
            </a:extLst>
          </p:cNvPr>
          <p:cNvSpPr/>
          <p:nvPr/>
        </p:nvSpPr>
        <p:spPr>
          <a:xfrm>
            <a:off x="3284923" y="3900068"/>
            <a:ext cx="2678425" cy="911081"/>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Group name</a:t>
            </a:r>
          </a:p>
        </p:txBody>
      </p:sp>
      <p:pic>
        <p:nvPicPr>
          <p:cNvPr id="60" name="Graphic 59">
            <a:extLst>
              <a:ext uri="{FF2B5EF4-FFF2-40B4-BE49-F238E27FC236}">
                <a16:creationId xmlns:a16="http://schemas.microsoft.com/office/drawing/2014/main" id="{04B55FC6-C4BE-EE41-88A2-F9E3ED317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85462" y="3909294"/>
            <a:ext cx="381000" cy="381000"/>
          </a:xfrm>
          <a:prstGeom prst="rect">
            <a:avLst/>
          </a:prstGeom>
        </p:spPr>
      </p:pic>
      <p:sp>
        <p:nvSpPr>
          <p:cNvPr id="61" name="Rectangle 60">
            <a:extLst>
              <a:ext uri="{FF2B5EF4-FFF2-40B4-BE49-F238E27FC236}">
                <a16:creationId xmlns:a16="http://schemas.microsoft.com/office/drawing/2014/main" id="{1D387A1A-B4D1-A240-AB2E-E4EEDA7ACB1E}"/>
              </a:ext>
            </a:extLst>
          </p:cNvPr>
          <p:cNvSpPr/>
          <p:nvPr/>
        </p:nvSpPr>
        <p:spPr>
          <a:xfrm>
            <a:off x="9162553" y="2109814"/>
            <a:ext cx="2681162" cy="890588"/>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56C0A7"/>
                </a:solidFill>
                <a:latin typeface="Arial" panose="020B0604020202020204" pitchFamily="34" charset="0"/>
                <a:cs typeface="Arial" panose="020B0604020202020204" pitchFamily="34" charset="0"/>
              </a:rPr>
              <a:t>Group name</a:t>
            </a:r>
          </a:p>
        </p:txBody>
      </p:sp>
      <p:pic>
        <p:nvPicPr>
          <p:cNvPr id="62" name="Graphic 61">
            <a:extLst>
              <a:ext uri="{FF2B5EF4-FFF2-40B4-BE49-F238E27FC236}">
                <a16:creationId xmlns:a16="http://schemas.microsoft.com/office/drawing/2014/main" id="{BCD76A18-D47A-4944-BAFF-41CD55047E58}"/>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162555" y="2109814"/>
            <a:ext cx="381000" cy="381000"/>
          </a:xfrm>
          <a:prstGeom prst="rect">
            <a:avLst/>
          </a:prstGeom>
        </p:spPr>
      </p:pic>
      <p:sp>
        <p:nvSpPr>
          <p:cNvPr id="65" name="Text Placeholder 4">
            <a:extLst>
              <a:ext uri="{FF2B5EF4-FFF2-40B4-BE49-F238E27FC236}">
                <a16:creationId xmlns:a16="http://schemas.microsoft.com/office/drawing/2014/main" id="{0E3C9975-8D04-244D-9A17-CF7E183CF837}"/>
              </a:ext>
            </a:extLst>
          </p:cNvPr>
          <p:cNvSpPr txBox="1">
            <a:spLocks noChangeArrowheads="1"/>
          </p:cNvSpPr>
          <p:nvPr/>
        </p:nvSpPr>
        <p:spPr bwMode="auto">
          <a:xfrm>
            <a:off x="10323513" y="364879"/>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5/9</a:t>
            </a:r>
          </a:p>
        </p:txBody>
      </p:sp>
    </p:spTree>
    <p:extLst>
      <p:ext uri="{BB962C8B-B14F-4D97-AF65-F5344CB8AC3E}">
        <p14:creationId xmlns:p14="http://schemas.microsoft.com/office/powerpoint/2010/main" val="1157265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29</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6/9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dirty="0">
              <a:solidFill>
                <a:srgbClr val="161E2D"/>
              </a:solidFill>
              <a:latin typeface="Arial" panose="020B0604020202020204" pitchFamily="34" charset="0"/>
            </a:endParaRPr>
          </a:p>
        </p:txBody>
      </p:sp>
      <p:sp>
        <p:nvSpPr>
          <p:cNvPr id="11" name="Text Placeholder 4">
            <a:extLst>
              <a:ext uri="{FF2B5EF4-FFF2-40B4-BE49-F238E27FC236}">
                <a16:creationId xmlns:a16="http://schemas.microsoft.com/office/drawing/2014/main" id="{D1A5CE79-2A8F-7D42-9E91-B84F7743212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2/3</a:t>
            </a:r>
          </a:p>
        </p:txBody>
      </p:sp>
      <p:sp>
        <p:nvSpPr>
          <p:cNvPr id="12" name="Content Placeholder 3">
            <a:extLst>
              <a:ext uri="{FF2B5EF4-FFF2-40B4-BE49-F238E27FC236}">
                <a16:creationId xmlns:a16="http://schemas.microsoft.com/office/drawing/2014/main" id="{1F427000-93B2-7D4C-87C3-2AFE3C1ED585}"/>
              </a:ext>
            </a:extLst>
          </p:cNvPr>
          <p:cNvSpPr>
            <a:spLocks noGrp="1" noChangeArrowheads="1"/>
          </p:cNvSpPr>
          <p:nvPr>
            <p:ph sz="half" idx="1"/>
          </p:nvPr>
        </p:nvSpPr>
        <p:spPr>
          <a:xfrm>
            <a:off x="240944" y="2203334"/>
            <a:ext cx="3327446" cy="3655211"/>
          </a:xfrm>
        </p:spPr>
        <p:txBody>
          <a:bodyPr/>
          <a:lstStyle/>
          <a:p>
            <a:pPr>
              <a:spcBef>
                <a:spcPts val="2400"/>
              </a:spcBef>
            </a:pPr>
            <a:r>
              <a:rPr lang="en-US" sz="1100" b="1" dirty="0"/>
              <a:t>Database</a:t>
            </a:r>
          </a:p>
          <a:p>
            <a:r>
              <a:rPr lang="en-US" sz="1100"/>
              <a:t>Standard Access table class / Resource Icon </a:t>
            </a:r>
            <a:br>
              <a:rPr lang="en-US" sz="1100"/>
            </a:br>
            <a:r>
              <a:rPr lang="en-US" sz="1100"/>
              <a:t>(slide 74)</a:t>
            </a:r>
          </a:p>
          <a:p>
            <a:r>
              <a:rPr lang="en-US" sz="1100"/>
              <a:t>Standard–Infrequent Access table class / </a:t>
            </a:r>
            <a:br>
              <a:rPr lang="en-US" sz="1100"/>
            </a:br>
            <a:r>
              <a:rPr lang="en-US" sz="1100"/>
              <a:t>Resource Icon (slide 74)</a:t>
            </a:r>
          </a:p>
          <a:p>
            <a:r>
              <a:rPr lang="en-US" sz="1100"/>
              <a:t>Amazon MemoryDB for Redis (slide 77)</a:t>
            </a:r>
          </a:p>
          <a:p>
            <a:pPr>
              <a:spcBef>
                <a:spcPts val="2400"/>
              </a:spcBef>
            </a:pPr>
            <a:r>
              <a:rPr lang="en-US" sz="1100" b="1" dirty="0"/>
              <a:t>Developer Tools</a:t>
            </a:r>
          </a:p>
          <a:p>
            <a:r>
              <a:rPr lang="en-US" sz="1100"/>
              <a:t>AWS Cloud Control API (slide 83)</a:t>
            </a:r>
            <a:endParaRPr lang="en-US" sz="1100" dirty="0"/>
          </a:p>
          <a:p>
            <a:pPr>
              <a:spcBef>
                <a:spcPts val="2400"/>
              </a:spcBef>
            </a:pPr>
            <a:r>
              <a:rPr lang="en-US" altLang="en-US" sz="1100" b="1" dirty="0"/>
              <a:t>End User Computing</a:t>
            </a:r>
          </a:p>
          <a:p>
            <a:r>
              <a:rPr lang="en-US" sz="1100"/>
              <a:t>WorkSpaces Web / Resource Icon (slide 85)</a:t>
            </a:r>
          </a:p>
          <a:p>
            <a:pPr>
              <a:spcBef>
                <a:spcPts val="2400"/>
              </a:spcBef>
            </a:pPr>
            <a:r>
              <a:rPr lang="en-US" sz="1100" b="1" dirty="0"/>
              <a:t>Front-End Web &amp; Mobile</a:t>
            </a:r>
          </a:p>
          <a:p>
            <a:r>
              <a:rPr lang="en-US" sz="1100"/>
              <a:t>AWS Amplify Studio / Resource Icon (slide 87)</a:t>
            </a:r>
            <a:endParaRPr lang="en-US" sz="1100" dirty="0"/>
          </a:p>
          <a:p>
            <a:endParaRPr lang="en-US" sz="1100" dirty="0"/>
          </a:p>
          <a:p>
            <a:endParaRPr lang="en-US" sz="1100" dirty="0"/>
          </a:p>
        </p:txBody>
      </p:sp>
      <p:sp>
        <p:nvSpPr>
          <p:cNvPr id="14" name="Title 9">
            <a:extLst>
              <a:ext uri="{FF2B5EF4-FFF2-40B4-BE49-F238E27FC236}">
                <a16:creationId xmlns:a16="http://schemas.microsoft.com/office/drawing/2014/main" id="{B775EB51-1AB7-EC48-91A9-4E57268E439F}"/>
              </a:ext>
            </a:extLst>
          </p:cNvPr>
          <p:cNvSpPr>
            <a:spLocks noGrp="1" noChangeArrowheads="1"/>
          </p:cNvSpPr>
          <p:nvPr>
            <p:ph type="title"/>
          </p:nvPr>
        </p:nvSpPr>
        <p:spPr>
          <a:xfrm>
            <a:off x="240941" y="365126"/>
            <a:ext cx="11710118" cy="644278"/>
          </a:xfrm>
        </p:spPr>
        <p:txBody>
          <a:bodyPr>
            <a:normAutofit/>
          </a:bodyPr>
          <a:lstStyle/>
          <a:p>
            <a:r>
              <a:rPr lang="en-US" altLang="en-US" dirty="0"/>
              <a:t>Release </a:t>
            </a:r>
            <a:r>
              <a:rPr lang="en-US" dirty="0"/>
              <a:t>12-2022.01.31</a:t>
            </a:r>
            <a:r>
              <a:rPr lang="en-US" altLang="en-US" dirty="0"/>
              <a:t>: What’s New?</a:t>
            </a:r>
          </a:p>
        </p:txBody>
      </p:sp>
      <p:sp>
        <p:nvSpPr>
          <p:cNvPr id="15" name="Content Placeholder 1">
            <a:extLst>
              <a:ext uri="{FF2B5EF4-FFF2-40B4-BE49-F238E27FC236}">
                <a16:creationId xmlns:a16="http://schemas.microsoft.com/office/drawing/2014/main" id="{2B39F5AD-459F-AF40-BA2F-E5BF7A658CCE}"/>
              </a:ext>
            </a:extLst>
          </p:cNvPr>
          <p:cNvSpPr txBox="1">
            <a:spLocks noChangeArrowheads="1"/>
          </p:cNvSpPr>
          <p:nvPr/>
        </p:nvSpPr>
        <p:spPr bwMode="auto">
          <a:xfrm>
            <a:off x="240942" y="1149398"/>
            <a:ext cx="11710116" cy="9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18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dirty="0"/>
              <a:t>For the latest assets package and full resources visit the AWS Architecture Center:</a:t>
            </a:r>
            <a:r>
              <a:rPr lang="en-US" altLang="en-US" dirty="0"/>
              <a:t> </a:t>
            </a:r>
            <a:r>
              <a:rPr lang="en-US" altLang="en-US" dirty="0">
                <a:hlinkClick r:id="rId2"/>
              </a:rPr>
              <a:t>https://aws.amazon.com/architecture/icons/</a:t>
            </a:r>
            <a:r>
              <a:rPr lang="en-US" altLang="en-US" dirty="0"/>
              <a:t> </a:t>
            </a:r>
          </a:p>
          <a:p>
            <a:pPr eaLnBrk="1" hangingPunct="1"/>
            <a:endParaRPr lang="en-US" altLang="en-US" dirty="0"/>
          </a:p>
        </p:txBody>
      </p:sp>
      <p:sp>
        <p:nvSpPr>
          <p:cNvPr id="16" name="Content Placeholder 4">
            <a:extLst>
              <a:ext uri="{FF2B5EF4-FFF2-40B4-BE49-F238E27FC236}">
                <a16:creationId xmlns:a16="http://schemas.microsoft.com/office/drawing/2014/main" id="{EEE2D01D-A7D7-084C-8771-6E63B7CF1FD9}"/>
              </a:ext>
            </a:extLst>
          </p:cNvPr>
          <p:cNvSpPr>
            <a:spLocks noGrp="1" noChangeArrowheads="1"/>
          </p:cNvSpPr>
          <p:nvPr>
            <p:ph sz="half" idx="10"/>
          </p:nvPr>
        </p:nvSpPr>
        <p:spPr>
          <a:xfrm>
            <a:off x="4241581" y="2203335"/>
            <a:ext cx="3686970" cy="3655211"/>
          </a:xfrm>
        </p:spPr>
        <p:txBody>
          <a:bodyPr/>
          <a:lstStyle/>
          <a:p>
            <a:pPr>
              <a:spcBef>
                <a:spcPts val="2400"/>
              </a:spcBef>
            </a:pPr>
            <a:r>
              <a:rPr lang="en-US" sz="1100" b="1" dirty="0"/>
              <a:t>Game Tech</a:t>
            </a:r>
          </a:p>
          <a:p>
            <a:r>
              <a:rPr lang="en-US" sz="1100"/>
              <a:t>Open 3D Engine (slide 89)</a:t>
            </a:r>
          </a:p>
          <a:p>
            <a:pPr>
              <a:spcBef>
                <a:spcPts val="2400"/>
              </a:spcBef>
            </a:pPr>
            <a:r>
              <a:rPr lang="en-US" sz="1100" b="1" dirty="0"/>
              <a:t>Internet of Things</a:t>
            </a:r>
          </a:p>
          <a:p>
            <a:r>
              <a:rPr lang="en-US" sz="1100"/>
              <a:t>Asset model / Resource Icon (slide 93)</a:t>
            </a:r>
          </a:p>
          <a:p>
            <a:r>
              <a:rPr lang="en-US" sz="1100"/>
              <a:t>Asset / Resource Icon (slide 93)</a:t>
            </a:r>
          </a:p>
          <a:p>
            <a:r>
              <a:rPr lang="en-US" sz="1100"/>
              <a:t>Properties / Resource Icon (slide 93)</a:t>
            </a:r>
          </a:p>
          <a:p>
            <a:r>
              <a:rPr lang="en-US" sz="1100"/>
              <a:t>Data streams / Resource Icon (slide 93)</a:t>
            </a:r>
          </a:p>
          <a:p>
            <a:r>
              <a:rPr lang="en-US" sz="1100"/>
              <a:t>Asset hierarchy / Resource Icon (slide 93)</a:t>
            </a:r>
          </a:p>
          <a:p>
            <a:r>
              <a:rPr lang="en-US" sz="1100"/>
              <a:t>AWS IoT ExpressLink (slide 94)</a:t>
            </a:r>
          </a:p>
          <a:p>
            <a:r>
              <a:rPr lang="en-US" sz="1100"/>
              <a:t>AWS IoT TwinMaker (slide 94)</a:t>
            </a:r>
          </a:p>
          <a:p>
            <a:r>
              <a:rPr lang="en-US" sz="1100"/>
              <a:t>AWS IoT RoboRunner (slide 94)</a:t>
            </a:r>
          </a:p>
          <a:p>
            <a:r>
              <a:rPr lang="en-US" sz="1100"/>
              <a:t>AWS IoT FleetWise (slide 94)</a:t>
            </a:r>
          </a:p>
        </p:txBody>
      </p:sp>
      <p:sp>
        <p:nvSpPr>
          <p:cNvPr id="17" name="Content Placeholder 15">
            <a:extLst>
              <a:ext uri="{FF2B5EF4-FFF2-40B4-BE49-F238E27FC236}">
                <a16:creationId xmlns:a16="http://schemas.microsoft.com/office/drawing/2014/main" id="{28791CEE-7717-7F42-BB6F-42435BCAB1E4}"/>
              </a:ext>
            </a:extLst>
          </p:cNvPr>
          <p:cNvSpPr>
            <a:spLocks noGrp="1" noChangeArrowheads="1"/>
          </p:cNvSpPr>
          <p:nvPr>
            <p:ph sz="half" idx="11"/>
          </p:nvPr>
        </p:nvSpPr>
        <p:spPr>
          <a:xfrm>
            <a:off x="8326793" y="2203335"/>
            <a:ext cx="3602396" cy="3655211"/>
          </a:xfrm>
        </p:spPr>
        <p:txBody>
          <a:bodyPr rIns="0"/>
          <a:lstStyle/>
          <a:p>
            <a:pPr>
              <a:spcBef>
                <a:spcPts val="2000"/>
              </a:spcBef>
            </a:pPr>
            <a:r>
              <a:rPr lang="en-US" sz="1100" b="1" dirty="0"/>
              <a:t>Machine Learning</a:t>
            </a:r>
          </a:p>
          <a:p>
            <a:r>
              <a:rPr lang="en-US" sz="1100"/>
              <a:t>Canvas / Resource Icon (slide 99)</a:t>
            </a:r>
          </a:p>
          <a:p>
            <a:r>
              <a:rPr lang="en-US" sz="1100"/>
              <a:t>Amazon SageMaker Studio Lab (slide 106)</a:t>
            </a:r>
          </a:p>
          <a:p>
            <a:pPr>
              <a:spcBef>
                <a:spcPts val="2400"/>
              </a:spcBef>
            </a:pPr>
            <a:r>
              <a:rPr lang="en-US" sz="1100" b="1" dirty="0"/>
              <a:t>Management &amp; Governance</a:t>
            </a:r>
          </a:p>
          <a:p>
            <a:r>
              <a:rPr lang="en-US" sz="1100"/>
              <a:t>RUM / Resource Icon (slide 108)</a:t>
            </a:r>
          </a:p>
          <a:p>
            <a:r>
              <a:rPr lang="en-US" sz="1100"/>
              <a:t>Evidently / Resource Icon (slide 108)</a:t>
            </a:r>
          </a:p>
          <a:p>
            <a:r>
              <a:rPr lang="en-US" sz="1100"/>
              <a:t>Metrics Insights / Resource Icon (slide 108)</a:t>
            </a:r>
          </a:p>
          <a:p>
            <a:r>
              <a:rPr lang="en-US" sz="1100"/>
              <a:t>AWS Resilience Hub (slide 115)</a:t>
            </a:r>
          </a:p>
          <a:p>
            <a:pPr>
              <a:spcBef>
                <a:spcPts val="2400"/>
              </a:spcBef>
            </a:pPr>
            <a:r>
              <a:rPr lang="en-US" sz="1100" b="1" dirty="0"/>
              <a:t>Migration &amp; Transfer</a:t>
            </a:r>
          </a:p>
          <a:p>
            <a:r>
              <a:rPr lang="en-US" sz="1100"/>
              <a:t>AWS Mainframe Modernization (slide 123)</a:t>
            </a:r>
          </a:p>
          <a:p>
            <a:endParaRPr lang="en-US" sz="1100"/>
          </a:p>
        </p:txBody>
      </p:sp>
    </p:spTree>
    <p:extLst>
      <p:ext uri="{BB962C8B-B14F-4D97-AF65-F5344CB8AC3E}">
        <p14:creationId xmlns:p14="http://schemas.microsoft.com/office/powerpoint/2010/main" val="2156823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30</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7/9</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21">
            <a:extLst>
              <a:ext uri="{FF2B5EF4-FFF2-40B4-BE49-F238E27FC236}">
                <a16:creationId xmlns:a16="http://schemas.microsoft.com/office/drawing/2014/main" id="{86F43A81-A909-6B49-A7F5-65BA7813E5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1" name="TextBox 38">
            <a:extLst>
              <a:ext uri="{FF2B5EF4-FFF2-40B4-BE49-F238E27FC236}">
                <a16:creationId xmlns:a16="http://schemas.microsoft.com/office/drawing/2014/main" id="{660B7269-58AF-2041-B682-624145BF354D}"/>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16">
            <a:extLst>
              <a:ext uri="{FF2B5EF4-FFF2-40B4-BE49-F238E27FC236}">
                <a16:creationId xmlns:a16="http://schemas.microsoft.com/office/drawing/2014/main" id="{4FFDBFBD-0B6C-134E-81A3-AA30E08D9FC6}"/>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7">
            <a:extLst>
              <a:ext uri="{FF2B5EF4-FFF2-40B4-BE49-F238E27FC236}">
                <a16:creationId xmlns:a16="http://schemas.microsoft.com/office/drawing/2014/main" id="{178E77EE-4229-A14A-A36D-16A2C917747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8">
            <a:extLst>
              <a:ext uri="{FF2B5EF4-FFF2-40B4-BE49-F238E27FC236}">
                <a16:creationId xmlns:a16="http://schemas.microsoft.com/office/drawing/2014/main" id="{54BACC5A-B1AC-AC4F-BAC2-C6EADB7A6BE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3" name="TextBox 33">
            <a:extLst>
              <a:ext uri="{FF2B5EF4-FFF2-40B4-BE49-F238E27FC236}">
                <a16:creationId xmlns:a16="http://schemas.microsoft.com/office/drawing/2014/main" id="{60070BB5-136F-FE47-8527-CA42E496593C}"/>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4" name="TextBox 34">
            <a:extLst>
              <a:ext uri="{FF2B5EF4-FFF2-40B4-BE49-F238E27FC236}">
                <a16:creationId xmlns:a16="http://schemas.microsoft.com/office/drawing/2014/main" id="{B8EC1038-F922-5F45-A63C-AF31627ED6B2}"/>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5" name="TextBox 35">
            <a:extLst>
              <a:ext uri="{FF2B5EF4-FFF2-40B4-BE49-F238E27FC236}">
                <a16:creationId xmlns:a16="http://schemas.microsoft.com/office/drawing/2014/main" id="{52F6D9D7-7F5B-674F-B2D4-A369255E1969}"/>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32</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a:extLst>
              <a:ext uri="{FF2B5EF4-FFF2-40B4-BE49-F238E27FC236}">
                <a16:creationId xmlns:a16="http://schemas.microsoft.com/office/drawing/2014/main" id="{8EA6FCC9-75E6-2142-9AE2-1EB25C3CBF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a:extLst>
              <a:ext uri="{FF2B5EF4-FFF2-40B4-BE49-F238E27FC236}">
                <a16:creationId xmlns:a16="http://schemas.microsoft.com/office/drawing/2014/main" id="{74907133-BABE-DF41-9FF1-F96DCF16EA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a:extLst>
              <a:ext uri="{FF2B5EF4-FFF2-40B4-BE49-F238E27FC236}">
                <a16:creationId xmlns:a16="http://schemas.microsoft.com/office/drawing/2014/main" id="{CE76A5A3-8533-234A-A24E-17EA7DC831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a:extLst>
              <a:ext uri="{FF2B5EF4-FFF2-40B4-BE49-F238E27FC236}">
                <a16:creationId xmlns:a16="http://schemas.microsoft.com/office/drawing/2014/main" id="{61541C33-EBDA-7B4D-85BA-A141A95B76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a:extLst>
              <a:ext uri="{FF2B5EF4-FFF2-40B4-BE49-F238E27FC236}">
                <a16:creationId xmlns:a16="http://schemas.microsoft.com/office/drawing/2014/main" id="{3F78327D-A232-1A44-B2AB-4ED0016855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0">
            <a:extLst>
              <a:ext uri="{FF2B5EF4-FFF2-40B4-BE49-F238E27FC236}">
                <a16:creationId xmlns:a16="http://schemas.microsoft.com/office/drawing/2014/main" id="{09FA0AF2-F7D2-2B46-BE1C-98AA302115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21">
            <a:extLst>
              <a:ext uri="{FF2B5EF4-FFF2-40B4-BE49-F238E27FC236}">
                <a16:creationId xmlns:a16="http://schemas.microsoft.com/office/drawing/2014/main" id="{12AF7AED-E855-E645-9065-906DD75F986D}"/>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22">
            <a:extLst>
              <a:ext uri="{FF2B5EF4-FFF2-40B4-BE49-F238E27FC236}">
                <a16:creationId xmlns:a16="http://schemas.microsoft.com/office/drawing/2014/main" id="{71274027-6E1B-7849-B208-6C818603C53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a:extLst>
              <a:ext uri="{FF2B5EF4-FFF2-40B4-BE49-F238E27FC236}">
                <a16:creationId xmlns:a16="http://schemas.microsoft.com/office/drawing/2014/main" id="{D2480320-BB74-C641-BC06-CBCF727DBBD4}"/>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83" name="TextBox 33">
            <a:extLst>
              <a:ext uri="{FF2B5EF4-FFF2-40B4-BE49-F238E27FC236}">
                <a16:creationId xmlns:a16="http://schemas.microsoft.com/office/drawing/2014/main" id="{94888DF8-C3B8-CD41-9E9E-9289E2F49A3E}"/>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84" name="TextBox 34">
            <a:extLst>
              <a:ext uri="{FF2B5EF4-FFF2-40B4-BE49-F238E27FC236}">
                <a16:creationId xmlns:a16="http://schemas.microsoft.com/office/drawing/2014/main" id="{EBC99FB6-2881-2147-AB59-82ECD6C897BF}"/>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85" name="TextBox 35">
            <a:extLst>
              <a:ext uri="{FF2B5EF4-FFF2-40B4-BE49-F238E27FC236}">
                <a16:creationId xmlns:a16="http://schemas.microsoft.com/office/drawing/2014/main" id="{1C6FA248-C2E7-AD4B-9310-E56CEFDCE9F0}"/>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86" name="TextBox 36">
            <a:extLst>
              <a:ext uri="{FF2B5EF4-FFF2-40B4-BE49-F238E27FC236}">
                <a16:creationId xmlns:a16="http://schemas.microsoft.com/office/drawing/2014/main" id="{4A7A12EA-0138-A745-916F-A4BD2262384E}"/>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87" name="TextBox 37">
            <a:extLst>
              <a:ext uri="{FF2B5EF4-FFF2-40B4-BE49-F238E27FC236}">
                <a16:creationId xmlns:a16="http://schemas.microsoft.com/office/drawing/2014/main" id="{4A47ADE4-1DFC-E74F-89C6-2235F1FC2D3D}"/>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88" name="TextBox 38">
            <a:extLst>
              <a:ext uri="{FF2B5EF4-FFF2-40B4-BE49-F238E27FC236}">
                <a16:creationId xmlns:a16="http://schemas.microsoft.com/office/drawing/2014/main" id="{89B8383D-F753-E14B-BC9B-EB3309FBE5B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89" name="TextBox 39">
            <a:extLst>
              <a:ext uri="{FF2B5EF4-FFF2-40B4-BE49-F238E27FC236}">
                <a16:creationId xmlns:a16="http://schemas.microsoft.com/office/drawing/2014/main" id="{4571D8D2-D5AA-7840-98DA-9F200CC508D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90" name="TextBox 40">
            <a:extLst>
              <a:ext uri="{FF2B5EF4-FFF2-40B4-BE49-F238E27FC236}">
                <a16:creationId xmlns:a16="http://schemas.microsoft.com/office/drawing/2014/main" id="{1CE936B8-7E2E-604D-ABFE-EC455C39FF96}"/>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91" name="TextBox 41">
            <a:extLst>
              <a:ext uri="{FF2B5EF4-FFF2-40B4-BE49-F238E27FC236}">
                <a16:creationId xmlns:a16="http://schemas.microsoft.com/office/drawing/2014/main" id="{EA6B3EC1-708F-104A-8FF0-9F3F6582145E}"/>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92" name="Graphic 42">
            <a:extLst>
              <a:ext uri="{FF2B5EF4-FFF2-40B4-BE49-F238E27FC236}">
                <a16:creationId xmlns:a16="http://schemas.microsoft.com/office/drawing/2014/main" id="{FBD51ACE-BA6A-8741-9C27-DB6F9E1B97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43">
            <a:extLst>
              <a:ext uri="{FF2B5EF4-FFF2-40B4-BE49-F238E27FC236}">
                <a16:creationId xmlns:a16="http://schemas.microsoft.com/office/drawing/2014/main" id="{7D67B2A6-AE54-7F4C-8F66-769E2368BA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15">
            <a:extLst>
              <a:ext uri="{FF2B5EF4-FFF2-40B4-BE49-F238E27FC236}">
                <a16:creationId xmlns:a16="http://schemas.microsoft.com/office/drawing/2014/main" id="{3185DEFE-9BD1-AA4B-868A-F2503729EB5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6">
            <a:extLst>
              <a:ext uri="{FF2B5EF4-FFF2-40B4-BE49-F238E27FC236}">
                <a16:creationId xmlns:a16="http://schemas.microsoft.com/office/drawing/2014/main" id="{BA241A94-E2F2-9F40-9960-E0857EBB2A01}"/>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17">
            <a:extLst>
              <a:ext uri="{FF2B5EF4-FFF2-40B4-BE49-F238E27FC236}">
                <a16:creationId xmlns:a16="http://schemas.microsoft.com/office/drawing/2014/main" id="{AC239F48-4E99-B141-B337-B13B617C179A}"/>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8">
            <a:extLst>
              <a:ext uri="{FF2B5EF4-FFF2-40B4-BE49-F238E27FC236}">
                <a16:creationId xmlns:a16="http://schemas.microsoft.com/office/drawing/2014/main" id="{435B0015-1499-014E-9B41-84D39E2B0D32}"/>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2">
            <a:extLst>
              <a:ext uri="{FF2B5EF4-FFF2-40B4-BE49-F238E27FC236}">
                <a16:creationId xmlns:a16="http://schemas.microsoft.com/office/drawing/2014/main" id="{449AC2C6-A00F-4443-AA4D-990D02C667F1}"/>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99" name="TextBox 33">
            <a:extLst>
              <a:ext uri="{FF2B5EF4-FFF2-40B4-BE49-F238E27FC236}">
                <a16:creationId xmlns:a16="http://schemas.microsoft.com/office/drawing/2014/main" id="{AE427114-E043-F740-8FC6-B0D48C0E373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100" name="TextBox 34">
            <a:extLst>
              <a:ext uri="{FF2B5EF4-FFF2-40B4-BE49-F238E27FC236}">
                <a16:creationId xmlns:a16="http://schemas.microsoft.com/office/drawing/2014/main" id="{C427B580-8AE6-EB47-ABB2-BB5E831AF096}"/>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101" name="TextBox 35">
            <a:extLst>
              <a:ext uri="{FF2B5EF4-FFF2-40B4-BE49-F238E27FC236}">
                <a16:creationId xmlns:a16="http://schemas.microsoft.com/office/drawing/2014/main" id="{B55FF62F-E55F-F240-A264-1C2FD40FCA5C}"/>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dirty="0"/>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dirty="0">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dirty="0">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dirty="0">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2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dirty="0">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165482"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(successor to </a:t>
            </a:r>
            <a:br>
              <a:rPr lang="en-US" altLang="en-US" sz="1000" dirty="0">
                <a:latin typeface="Arial" panose="020B0604020202020204" pitchFamily="34" charset="0"/>
                <a:ea typeface="Amazon Ember" panose="020B0603020204020204" pitchFamily="34" charset="0"/>
                <a:cs typeface="Arial" panose="020B0604020202020204" pitchFamily="34" charset="0"/>
              </a:rPr>
            </a:br>
            <a:r>
              <a:rPr lang="en-US" altLang="en-US" sz="1000" dirty="0">
                <a:latin typeface="Arial" panose="020B0604020202020204" pitchFamily="34" charset="0"/>
                <a:ea typeface="Amazon Ember" panose="020B0603020204020204" pitchFamily="34" charset="0"/>
                <a:cs typeface="Arial" panose="020B0604020202020204" pitchFamily="34" charset="0"/>
              </a:rPr>
              <a:t>Amazon Elasticsearch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dirty="0">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dirty="0">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5DAB89DC-6F62-604E-AAA6-219FB0E016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66ECDE18-532E-F142-B49A-7AAEA99C706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7BB8CDD1-1192-7941-A83B-026F456A636B}"/>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6DCB1DA-3CC9-3145-96B7-81DA213E54CD}"/>
              </a:ext>
            </a:extLst>
          </p:cNvPr>
          <p:cNvSpPr txBox="1">
            <a:spLocks noChangeArrowheads="1"/>
          </p:cNvSpPr>
          <p:nvPr/>
        </p:nvSpPr>
        <p:spPr bwMode="auto">
          <a:xfrm>
            <a:off x="2717801" y="3317875"/>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A692D88F-4C61-5A4C-8D55-614CD6888B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9B7A4513-A98B-9344-86F1-9259A264049E}"/>
              </a:ext>
            </a:extLst>
          </p:cNvPr>
          <p:cNvSpPr txBox="1">
            <a:spLocks noChangeArrowheads="1"/>
          </p:cNvSpPr>
          <p:nvPr/>
        </p:nvSpPr>
        <p:spPr bwMode="auto">
          <a:xfrm>
            <a:off x="4893157" y="3317875"/>
            <a:ext cx="1451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D812A7BD-8CEC-5F4E-970A-3FDA46C7F7F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dirty="0"/>
              <a:t>Application</a:t>
            </a:r>
            <a:br>
              <a:rPr lang="en-US" altLang="en-US" dirty="0"/>
            </a:br>
            <a:r>
              <a:rPr lang="en-US" altLang="en-US" dirty="0"/>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dirty="0">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4</a:t>
            </a:fld>
            <a:endParaRPr lang="en-US" altLang="en-US" dirty="0">
              <a:solidFill>
                <a:srgbClr val="161E2D"/>
              </a:solidFill>
              <a:latin typeface="Arial" panose="020B0604020202020204" pitchFamily="34" charset="0"/>
            </a:endParaRPr>
          </a:p>
        </p:txBody>
      </p:sp>
      <p:sp>
        <p:nvSpPr>
          <p:cNvPr id="11" name="Text Placeholder 4">
            <a:extLst>
              <a:ext uri="{FF2B5EF4-FFF2-40B4-BE49-F238E27FC236}">
                <a16:creationId xmlns:a16="http://schemas.microsoft.com/office/drawing/2014/main" id="{D1A5CE79-2A8F-7D42-9E91-B84F7743212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3/3</a:t>
            </a:r>
          </a:p>
        </p:txBody>
      </p:sp>
      <p:sp>
        <p:nvSpPr>
          <p:cNvPr id="12" name="Content Placeholder 3">
            <a:extLst>
              <a:ext uri="{FF2B5EF4-FFF2-40B4-BE49-F238E27FC236}">
                <a16:creationId xmlns:a16="http://schemas.microsoft.com/office/drawing/2014/main" id="{1F427000-93B2-7D4C-87C3-2AFE3C1ED585}"/>
              </a:ext>
            </a:extLst>
          </p:cNvPr>
          <p:cNvSpPr>
            <a:spLocks noGrp="1" noChangeArrowheads="1"/>
          </p:cNvSpPr>
          <p:nvPr>
            <p:ph sz="half" idx="1"/>
          </p:nvPr>
        </p:nvSpPr>
        <p:spPr>
          <a:xfrm>
            <a:off x="240944" y="2203334"/>
            <a:ext cx="3893734" cy="3655211"/>
          </a:xfrm>
        </p:spPr>
        <p:txBody>
          <a:bodyPr/>
          <a:lstStyle/>
          <a:p>
            <a:pPr>
              <a:spcBef>
                <a:spcPts val="2400"/>
              </a:spcBef>
            </a:pPr>
            <a:r>
              <a:rPr lang="en-US" sz="1100" b="1" dirty="0"/>
              <a:t>Migration &amp; Transfer </a:t>
            </a:r>
            <a:r>
              <a:rPr lang="en-US" sz="1100" i="1" dirty="0"/>
              <a:t>cont.</a:t>
            </a:r>
          </a:p>
          <a:p>
            <a:r>
              <a:rPr lang="en-US" sz="1100"/>
              <a:t>Refactor Spaces Services / Resource Icon (slide 122)</a:t>
            </a:r>
          </a:p>
          <a:p>
            <a:r>
              <a:rPr lang="en-US" sz="1100"/>
              <a:t>Refactor Spaces Applications / Resource Icon (slide 122)</a:t>
            </a:r>
          </a:p>
          <a:p>
            <a:r>
              <a:rPr lang="en-US" sz="1100"/>
              <a:t>Refactor Spaces Environments / Resource Icon (slide 122)</a:t>
            </a:r>
          </a:p>
          <a:p>
            <a:r>
              <a:rPr lang="en-US" sz="1100"/>
              <a:t>Analyzer / Resource Icon (slide 123)</a:t>
            </a:r>
          </a:p>
          <a:p>
            <a:r>
              <a:rPr lang="en-US" sz="1100"/>
              <a:t>Converter / Resource Icon (slide 123)</a:t>
            </a:r>
          </a:p>
          <a:p>
            <a:r>
              <a:rPr lang="en-US" sz="1100"/>
              <a:t>Developer / Resource Icon (slide 123)</a:t>
            </a:r>
          </a:p>
          <a:p>
            <a:r>
              <a:rPr lang="en-US" sz="1100"/>
              <a:t>Compiler / Resource Icon (slide 123)</a:t>
            </a:r>
          </a:p>
          <a:p>
            <a:r>
              <a:rPr lang="en-US" sz="1100"/>
              <a:t>Runtime / Resource Icon (slide 123)</a:t>
            </a:r>
          </a:p>
          <a:p>
            <a:pPr>
              <a:spcBef>
                <a:spcPts val="2400"/>
              </a:spcBef>
            </a:pPr>
            <a:r>
              <a:rPr lang="en-US" sz="1100" b="1" dirty="0"/>
              <a:t>Networking &amp; Content Delivery</a:t>
            </a:r>
          </a:p>
          <a:p>
            <a:r>
              <a:rPr lang="en-US" sz="1100"/>
              <a:t>Application recovery controller / Resource Icon (slide 125)</a:t>
            </a:r>
          </a:p>
          <a:p>
            <a:r>
              <a:rPr lang="en-US" sz="1100"/>
              <a:t>Readiness checks / Resource Icon (slide 125)</a:t>
            </a:r>
          </a:p>
          <a:p>
            <a:endParaRPr lang="en-US" sz="1100" dirty="0"/>
          </a:p>
        </p:txBody>
      </p:sp>
      <p:sp>
        <p:nvSpPr>
          <p:cNvPr id="14" name="Title 9">
            <a:extLst>
              <a:ext uri="{FF2B5EF4-FFF2-40B4-BE49-F238E27FC236}">
                <a16:creationId xmlns:a16="http://schemas.microsoft.com/office/drawing/2014/main" id="{B775EB51-1AB7-EC48-91A9-4E57268E439F}"/>
              </a:ext>
            </a:extLst>
          </p:cNvPr>
          <p:cNvSpPr>
            <a:spLocks noGrp="1" noChangeArrowheads="1"/>
          </p:cNvSpPr>
          <p:nvPr>
            <p:ph type="title"/>
          </p:nvPr>
        </p:nvSpPr>
        <p:spPr>
          <a:xfrm>
            <a:off x="240941" y="365126"/>
            <a:ext cx="11710118" cy="644278"/>
          </a:xfrm>
        </p:spPr>
        <p:txBody>
          <a:bodyPr>
            <a:normAutofit/>
          </a:bodyPr>
          <a:lstStyle/>
          <a:p>
            <a:r>
              <a:rPr lang="en-US" altLang="en-US" dirty="0"/>
              <a:t>Release </a:t>
            </a:r>
            <a:r>
              <a:rPr lang="en-US" dirty="0"/>
              <a:t>12-2022.01.31</a:t>
            </a:r>
            <a:r>
              <a:rPr lang="en-US" altLang="en-US" dirty="0"/>
              <a:t>: What’s New?</a:t>
            </a:r>
          </a:p>
        </p:txBody>
      </p:sp>
      <p:sp>
        <p:nvSpPr>
          <p:cNvPr id="15" name="Content Placeholder 1">
            <a:extLst>
              <a:ext uri="{FF2B5EF4-FFF2-40B4-BE49-F238E27FC236}">
                <a16:creationId xmlns:a16="http://schemas.microsoft.com/office/drawing/2014/main" id="{2B39F5AD-459F-AF40-BA2F-E5BF7A658CCE}"/>
              </a:ext>
            </a:extLst>
          </p:cNvPr>
          <p:cNvSpPr txBox="1">
            <a:spLocks noChangeArrowheads="1"/>
          </p:cNvSpPr>
          <p:nvPr/>
        </p:nvSpPr>
        <p:spPr bwMode="auto">
          <a:xfrm>
            <a:off x="240942" y="1149398"/>
            <a:ext cx="11710116" cy="9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18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dirty="0"/>
              <a:t>For the latest assets package and full resources visit the AWS Architecture Center:</a:t>
            </a:r>
            <a:r>
              <a:rPr lang="en-US" altLang="en-US" dirty="0"/>
              <a:t> </a:t>
            </a:r>
            <a:r>
              <a:rPr lang="en-US" altLang="en-US" dirty="0">
                <a:hlinkClick r:id="rId2"/>
              </a:rPr>
              <a:t>https://aws.amazon.com/architecture/icons/</a:t>
            </a:r>
            <a:r>
              <a:rPr lang="en-US" altLang="en-US" dirty="0"/>
              <a:t> </a:t>
            </a:r>
          </a:p>
          <a:p>
            <a:pPr eaLnBrk="1" hangingPunct="1"/>
            <a:endParaRPr lang="en-US" altLang="en-US" dirty="0"/>
          </a:p>
        </p:txBody>
      </p:sp>
      <p:sp>
        <p:nvSpPr>
          <p:cNvPr id="16" name="Content Placeholder 4">
            <a:extLst>
              <a:ext uri="{FF2B5EF4-FFF2-40B4-BE49-F238E27FC236}">
                <a16:creationId xmlns:a16="http://schemas.microsoft.com/office/drawing/2014/main" id="{EEE2D01D-A7D7-084C-8771-6E63B7CF1FD9}"/>
              </a:ext>
            </a:extLst>
          </p:cNvPr>
          <p:cNvSpPr>
            <a:spLocks noGrp="1" noChangeArrowheads="1"/>
          </p:cNvSpPr>
          <p:nvPr>
            <p:ph sz="half" idx="10"/>
          </p:nvPr>
        </p:nvSpPr>
        <p:spPr>
          <a:xfrm>
            <a:off x="4241581" y="2203335"/>
            <a:ext cx="3686970" cy="3655211"/>
          </a:xfrm>
        </p:spPr>
        <p:txBody>
          <a:bodyPr/>
          <a:lstStyle/>
          <a:p>
            <a:pPr>
              <a:spcBef>
                <a:spcPts val="2400"/>
              </a:spcBef>
            </a:pPr>
            <a:r>
              <a:rPr lang="en-US" sz="1100" b="1" dirty="0"/>
              <a:t>Networking &amp; Content Delivery </a:t>
            </a:r>
            <a:r>
              <a:rPr lang="en-US" sz="1100" i="1" dirty="0"/>
              <a:t>cont.</a:t>
            </a:r>
          </a:p>
          <a:p>
            <a:r>
              <a:rPr lang="en-US" sz="1100"/>
              <a:t>Routing controls / Resource Icon (slide 125)</a:t>
            </a:r>
          </a:p>
          <a:p>
            <a:r>
              <a:rPr lang="en-US" sz="1100"/>
              <a:t>Network access analyzer / Resource Icon (slide 126)</a:t>
            </a:r>
          </a:p>
          <a:p>
            <a:r>
              <a:rPr lang="en-US" sz="1100"/>
              <a:t>AWS Private 5G (slide 129)</a:t>
            </a:r>
          </a:p>
          <a:p>
            <a:r>
              <a:rPr lang="en-US" sz="1100"/>
              <a:t>AWS Cloud WAN (slide 129)</a:t>
            </a:r>
          </a:p>
          <a:p>
            <a:r>
              <a:rPr lang="en-US" sz="1100"/>
              <a:t>Segment network / Resource Icon (slide 129)</a:t>
            </a:r>
          </a:p>
          <a:p>
            <a:r>
              <a:rPr lang="en-US" sz="1100"/>
              <a:t>Virtual PoP / Resource Icon (slide 129)</a:t>
            </a:r>
          </a:p>
          <a:p>
            <a:pPr>
              <a:spcBef>
                <a:spcPts val="2400"/>
              </a:spcBef>
            </a:pPr>
            <a:r>
              <a:rPr lang="en-US" sz="1100" b="1" dirty="0"/>
              <a:t>Storage</a:t>
            </a:r>
          </a:p>
          <a:p>
            <a:r>
              <a:rPr lang="en-US" sz="1100"/>
              <a:t>Intelligent-Tiering / Resource Icon (slide 146)</a:t>
            </a:r>
          </a:p>
          <a:p>
            <a:r>
              <a:rPr lang="en-US" altLang="en-US" sz="1100" dirty="0">
                <a:ea typeface="Amazon Ember" panose="020B0603020204020204" pitchFamily="34" charset="0"/>
              </a:rPr>
              <a:t>S3 Glacier Flexible Retrieval (successor to S3 Glacier) / Resource Icon (slide 149)</a:t>
            </a:r>
            <a:endParaRPr lang="en-US" sz="1100"/>
          </a:p>
          <a:p>
            <a:r>
              <a:rPr lang="en-US" sz="1100"/>
              <a:t>S3 Glacier Instant Retrieval / Resource Icon (slide 149)</a:t>
            </a:r>
          </a:p>
        </p:txBody>
      </p:sp>
      <p:sp>
        <p:nvSpPr>
          <p:cNvPr id="17" name="Content Placeholder 15">
            <a:extLst>
              <a:ext uri="{FF2B5EF4-FFF2-40B4-BE49-F238E27FC236}">
                <a16:creationId xmlns:a16="http://schemas.microsoft.com/office/drawing/2014/main" id="{28791CEE-7717-7F42-BB6F-42435BCAB1E4}"/>
              </a:ext>
            </a:extLst>
          </p:cNvPr>
          <p:cNvSpPr>
            <a:spLocks noGrp="1" noChangeArrowheads="1"/>
          </p:cNvSpPr>
          <p:nvPr>
            <p:ph sz="half" idx="11"/>
          </p:nvPr>
        </p:nvSpPr>
        <p:spPr>
          <a:xfrm>
            <a:off x="8326793" y="2203335"/>
            <a:ext cx="3602396" cy="3655211"/>
          </a:xfrm>
        </p:spPr>
        <p:txBody>
          <a:bodyPr rIns="0"/>
          <a:lstStyle/>
          <a:p>
            <a:pPr>
              <a:spcBef>
                <a:spcPts val="2000"/>
              </a:spcBef>
            </a:pPr>
            <a:r>
              <a:rPr lang="en-US" sz="1100" b="1" dirty="0"/>
              <a:t>Storage </a:t>
            </a:r>
            <a:r>
              <a:rPr lang="en-US" sz="1100" i="1" dirty="0"/>
              <a:t>cont.</a:t>
            </a:r>
          </a:p>
          <a:p>
            <a:r>
              <a:rPr lang="en-US" sz="1100"/>
              <a:t>Amazon FSx for NetApp ONTAP (slide 150)</a:t>
            </a:r>
          </a:p>
          <a:p>
            <a:r>
              <a:rPr lang="en-US" sz="1100"/>
              <a:t>Amazon FSx for OpenZFS (slide 150)</a:t>
            </a:r>
          </a:p>
          <a:p>
            <a:r>
              <a:rPr lang="en-US" sz="1100"/>
              <a:t>Virtual machine / Resource Icon (slide 151)</a:t>
            </a:r>
          </a:p>
          <a:p>
            <a:r>
              <a:rPr lang="en-US" sz="1100"/>
              <a:t>Database / Resource Icon (slide 151)</a:t>
            </a:r>
          </a:p>
          <a:p>
            <a:r>
              <a:rPr lang="en-US" sz="1100"/>
              <a:t>Gateway / Resource Icon (slide 151)</a:t>
            </a:r>
          </a:p>
          <a:p>
            <a:r>
              <a:rPr lang="en-US" sz="1100"/>
              <a:t>Storage / Resource Icon (slide 151)</a:t>
            </a:r>
          </a:p>
          <a:p>
            <a:r>
              <a:rPr lang="en-US" sz="1100"/>
              <a:t>Compute / Resource Icon (slide 151)</a:t>
            </a:r>
          </a:p>
          <a:p>
            <a:r>
              <a:rPr lang="en-US" sz="1100"/>
              <a:t>AWS Backup Support for Amazon S3 / Resource Icon (slide 151)</a:t>
            </a:r>
          </a:p>
          <a:p>
            <a:r>
              <a:rPr lang="en-US" sz="1100"/>
              <a:t>AWS Backup Support for VMware workloads / Resource Icon (slide 151)</a:t>
            </a:r>
          </a:p>
          <a:p>
            <a:r>
              <a:rPr lang="en-US" sz="1100"/>
              <a:t>Virtual machine monitor / Resource Icon (slide 151)</a:t>
            </a:r>
          </a:p>
        </p:txBody>
      </p:sp>
    </p:spTree>
    <p:extLst>
      <p:ext uri="{BB962C8B-B14F-4D97-AF65-F5344CB8AC3E}">
        <p14:creationId xmlns:p14="http://schemas.microsoft.com/office/powerpoint/2010/main" val="4213536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dirty="0">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072BBEA-E4DE-3448-A5B6-9CF50AC408E3}"/>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B1FB2ABC-28CE-A24D-B7AF-097DF8A3F7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dirty="0">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4622689" y="3891312"/>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5713360" y="3889725"/>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4631477" y="4819838"/>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5050" y="43584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1539" y="3432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5050" y="3432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7074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1539"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7" name="Graphic 24">
            <a:extLst>
              <a:ext uri="{FF2B5EF4-FFF2-40B4-BE49-F238E27FC236}">
                <a16:creationId xmlns:a16="http://schemas.microsoft.com/office/drawing/2014/main" id="{FD1E8B40-6CB9-5D4B-8E33-4761D308A0B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44257" y="52881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4622689" y="5745321"/>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Schema</a:t>
            </a:r>
          </a:p>
        </p:txBody>
      </p:sp>
      <p:pic>
        <p:nvPicPr>
          <p:cNvPr id="29" name="Graphic 24">
            <a:extLst>
              <a:ext uri="{FF2B5EF4-FFF2-40B4-BE49-F238E27FC236}">
                <a16:creationId xmlns:a16="http://schemas.microsoft.com/office/drawing/2014/main" id="{C6653D43-E5DC-3E45-989A-A1BC2149649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951539" y="43585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5709214" y="4819838"/>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Schema registry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dirty="0">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AWS Cost</a:t>
            </a:r>
            <a:br>
              <a:rPr lang="en-US" altLang="en-US" dirty="0"/>
            </a:br>
            <a:r>
              <a:rPr lang="en-US" altLang="en-US" dirty="0"/>
              <a:t>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dirty="0">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dirty="0">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dirty="0">
              <a:solidFill>
                <a:srgbClr val="161E2D"/>
              </a:solidFill>
              <a:latin typeface="Arial" panose="020B0604020202020204" pitchFamily="34" charset="0"/>
            </a:endParaRP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C6D33A8A-EBC3-3049-9C04-ED41516DC4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FAEBBEF5-0765-DE44-9281-84B12FA71D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Cost Profiler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dirty="0"/>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dirty="0">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dirty="0"/>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dirty="0">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dirty="0"/>
              <a:t>Business</a:t>
            </a:r>
            <a:br>
              <a:rPr lang="en-US" altLang="en-US" dirty="0"/>
            </a:br>
            <a:r>
              <a:rPr lang="en-US" altLang="en-US" dirty="0"/>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dirty="0">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dirty="0"/>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49</a:t>
            </a:fld>
            <a:endParaRPr lang="en-US" altLang="en-US" dirty="0">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sz="half" idx="4294967295"/>
          </p:nvPr>
        </p:nvSpPr>
        <p:spPr>
          <a:xfrm>
            <a:off x="241300" y="1246188"/>
            <a:ext cx="11709400" cy="4611687"/>
          </a:xfrm>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5" action="ppaction://hlinksldjump"/>
              </a:rPr>
              <a:t>Elements</a:t>
            </a:r>
            <a:endParaRPr lang="en-US" altLang="en-US" dirty="0"/>
          </a:p>
        </p:txBody>
      </p:sp>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6CD928-9B6D-AA42-ACE2-DC74BB9841B8}" type="slidenum">
              <a:rPr lang="en-US" altLang="en-US" smtClean="0">
                <a:solidFill>
                  <a:srgbClr val="161E2D"/>
                </a:solidFill>
                <a:latin typeface="Arial" panose="020B0604020202020204" pitchFamily="34" charset="0"/>
              </a:rPr>
              <a:pPr fontAlgn="base">
                <a:spcBef>
                  <a:spcPct val="0"/>
                </a:spcBef>
                <a:spcAft>
                  <a:spcPct val="0"/>
                </a:spcAft>
              </a:pPr>
              <a:t>5</a:t>
            </a:fld>
            <a:endParaRPr lang="en-US" altLang="en-US" dirty="0">
              <a:solidFill>
                <a:srgbClr val="161E2D"/>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50</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51</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r:embed="rId8"/>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52</a:t>
            </a:fld>
            <a:endParaRPr lang="en-US" altLang="en-US" dirty="0">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53</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3301"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8737"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9739"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1733" y="14520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14709" y="1922235"/>
            <a:ext cx="792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388200" y="1922235"/>
            <a:ext cx="9874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457070" y="1922235"/>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565963" y="1922235"/>
            <a:ext cx="7447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85162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91863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4454700"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5522312"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6589924"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7657536"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98563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478462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5263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851629"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784626"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8725148"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4451817"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5518188"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6584559"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7650930"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8717301"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9783672"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1" y="1465263"/>
            <a:ext cx="1903094"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rgbClr val="161E2D"/>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918632"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052638"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98563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10119641"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11964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9792760"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1085004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1186644"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372556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3399293" y="548348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General-purpose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7992285" y="2881313"/>
            <a:ext cx="457200" cy="457200"/>
          </a:xfrm>
          <a:prstGeom prst="rect">
            <a:avLst/>
          </a:prstGeom>
        </p:spPr>
      </p:pic>
      <p:pic>
        <p:nvPicPr>
          <p:cNvPr id="62" name="Graphic 44">
            <a:extLst>
              <a:ext uri="{FF2B5EF4-FFF2-40B4-BE49-F238E27FC236}">
                <a16:creationId xmlns:a16="http://schemas.microsoft.com/office/drawing/2014/main" id="{03AE750E-2893-2049-9EED-1617478DB967}"/>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10809977"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6">
            <a:extLst>
              <a:ext uri="{FF2B5EF4-FFF2-40B4-BE49-F238E27FC236}">
                <a16:creationId xmlns:a16="http://schemas.microsoft.com/office/drawing/2014/main" id="{5B089F46-D017-3144-817B-3B1AD2FC08CD}"/>
              </a:ext>
            </a:extLst>
          </p:cNvPr>
          <p:cNvSpPr txBox="1">
            <a:spLocks noChangeArrowheads="1"/>
          </p:cNvSpPr>
          <p:nvPr/>
        </p:nvSpPr>
        <p:spPr bwMode="auto">
          <a:xfrm>
            <a:off x="10425472" y="1922235"/>
            <a:ext cx="12262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Microservice Extractor for .NET</a:t>
            </a:r>
          </a:p>
        </p:txBody>
      </p:sp>
      <p:sp>
        <p:nvSpPr>
          <p:cNvPr id="83" name="TextBox 16">
            <a:extLst>
              <a:ext uri="{FF2B5EF4-FFF2-40B4-BE49-F238E27FC236}">
                <a16:creationId xmlns:a16="http://schemas.microsoft.com/office/drawing/2014/main" id="{9A87E6D0-3F0F-4141-80F5-3A928E6047DD}"/>
              </a:ext>
            </a:extLst>
          </p:cNvPr>
          <p:cNvSpPr txBox="1">
            <a:spLocks noChangeArrowheads="1"/>
          </p:cNvSpPr>
          <p:nvPr/>
        </p:nvSpPr>
        <p:spPr bwMode="auto">
          <a:xfrm>
            <a:off x="3388868"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M1 Mac instance</a:t>
            </a:r>
          </a:p>
        </p:txBody>
      </p:sp>
      <p:pic>
        <p:nvPicPr>
          <p:cNvPr id="88" name="Graphic 74">
            <a:extLst>
              <a:ext uri="{FF2B5EF4-FFF2-40B4-BE49-F238E27FC236}">
                <a16:creationId xmlns:a16="http://schemas.microsoft.com/office/drawing/2014/main" id="{0ABD981F-CFF1-0D45-AD22-212491F91416}"/>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3719067"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Graphic 108">
            <a:extLst>
              <a:ext uri="{FF2B5EF4-FFF2-40B4-BE49-F238E27FC236}">
                <a16:creationId xmlns:a16="http://schemas.microsoft.com/office/drawing/2014/main" id="{1C5E18A8-40F3-BE4C-94E2-419348B96536}"/>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1117661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6">
            <a:extLst>
              <a:ext uri="{FF2B5EF4-FFF2-40B4-BE49-F238E27FC236}">
                <a16:creationId xmlns:a16="http://schemas.microsoft.com/office/drawing/2014/main" id="{076FEEA5-1757-634A-8D3D-BA9F8D97F3E1}"/>
              </a:ext>
            </a:extLst>
          </p:cNvPr>
          <p:cNvSpPr txBox="1">
            <a:spLocks noChangeArrowheads="1"/>
          </p:cNvSpPr>
          <p:nvPr/>
        </p:nvSpPr>
        <p:spPr bwMode="auto">
          <a:xfrm>
            <a:off x="10849732"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M6i instance</a:t>
            </a:r>
          </a:p>
        </p:txBody>
      </p:sp>
      <p:pic>
        <p:nvPicPr>
          <p:cNvPr id="93" name="Graphic 108">
            <a:extLst>
              <a:ext uri="{FF2B5EF4-FFF2-40B4-BE49-F238E27FC236}">
                <a16:creationId xmlns:a16="http://schemas.microsoft.com/office/drawing/2014/main" id="{27055827-4ABE-2643-8567-3A0BC0AFBD7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a:off x="2654300"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6">
            <a:extLst>
              <a:ext uri="{FF2B5EF4-FFF2-40B4-BE49-F238E27FC236}">
                <a16:creationId xmlns:a16="http://schemas.microsoft.com/office/drawing/2014/main" id="{8BAD1714-1EF1-FE4A-8284-3B065E117DC2}"/>
              </a:ext>
            </a:extLst>
          </p:cNvPr>
          <p:cNvSpPr txBox="1">
            <a:spLocks noChangeArrowheads="1"/>
          </p:cNvSpPr>
          <p:nvPr/>
        </p:nvSpPr>
        <p:spPr bwMode="auto">
          <a:xfrm>
            <a:off x="2328028" y="548348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M6a instance</a:t>
            </a:r>
          </a:p>
        </p:txBody>
      </p:sp>
    </p:spTree>
    <p:extLst>
      <p:ext uri="{BB962C8B-B14F-4D97-AF65-F5344CB8AC3E}">
        <p14:creationId xmlns:p14="http://schemas.microsoft.com/office/powerpoint/2010/main" val="2542778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54</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3387862"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72274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98695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0539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4455138"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C6gn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765763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872525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979286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12096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50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655739"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2328249"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3723351" y="39593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3396470"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790354" y="39593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4464082"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C4 instance</a:t>
            </a:r>
          </a:p>
        </p:txBody>
      </p:sp>
      <p:sp>
        <p:nvSpPr>
          <p:cNvPr id="54" name="TextBox 16">
            <a:extLst>
              <a:ext uri="{FF2B5EF4-FFF2-40B4-BE49-F238E27FC236}">
                <a16:creationId xmlns:a16="http://schemas.microsoft.com/office/drawing/2014/main" id="{8E7DC6DC-100E-8649-9CBA-DBD5E5626C4A}"/>
              </a:ext>
            </a:extLst>
          </p:cNvPr>
          <p:cNvSpPr txBox="1">
            <a:spLocks noChangeArrowheads="1"/>
          </p:cNvSpPr>
          <p:nvPr/>
        </p:nvSpPr>
        <p:spPr bwMode="auto">
          <a:xfrm>
            <a:off x="2322284"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C7g instance</a:t>
            </a:r>
          </a:p>
        </p:txBody>
      </p:sp>
      <p:pic>
        <p:nvPicPr>
          <p:cNvPr id="55" name="Graphic 54">
            <a:extLst>
              <a:ext uri="{FF2B5EF4-FFF2-40B4-BE49-F238E27FC236}">
                <a16:creationId xmlns:a16="http://schemas.microsoft.com/office/drawing/2014/main" id="{9939DFE8-990D-7C46-960C-A45BC6A066E1}"/>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71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6">
            <a:extLst>
              <a:ext uri="{FF2B5EF4-FFF2-40B4-BE49-F238E27FC236}">
                <a16:creationId xmlns:a16="http://schemas.microsoft.com/office/drawing/2014/main" id="{E5000552-651A-BE4A-BDDE-3BEF6F37D3BA}"/>
              </a:ext>
            </a:extLst>
          </p:cNvPr>
          <p:cNvSpPr txBox="1">
            <a:spLocks noChangeArrowheads="1"/>
          </p:cNvSpPr>
          <p:nvPr/>
        </p:nvSpPr>
        <p:spPr bwMode="auto">
          <a:xfrm>
            <a:off x="5517796"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C6gd instance</a:t>
            </a:r>
          </a:p>
        </p:txBody>
      </p:sp>
      <p:pic>
        <p:nvPicPr>
          <p:cNvPr id="64" name="Graphic 63">
            <a:extLst>
              <a:ext uri="{FF2B5EF4-FFF2-40B4-BE49-F238E27FC236}">
                <a16:creationId xmlns:a16="http://schemas.microsoft.com/office/drawing/2014/main" id="{3819952A-52C9-EE4F-A0D5-F31174258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5852676"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6">
            <a:extLst>
              <a:ext uri="{FF2B5EF4-FFF2-40B4-BE49-F238E27FC236}">
                <a16:creationId xmlns:a16="http://schemas.microsoft.com/office/drawing/2014/main" id="{CA35683F-EA50-7249-A3CC-E8A128C6BD5A}"/>
              </a:ext>
            </a:extLst>
          </p:cNvPr>
          <p:cNvSpPr txBox="1">
            <a:spLocks noChangeArrowheads="1"/>
          </p:cNvSpPr>
          <p:nvPr/>
        </p:nvSpPr>
        <p:spPr bwMode="auto">
          <a:xfrm>
            <a:off x="6585072"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C6i instance</a:t>
            </a:r>
          </a:p>
        </p:txBody>
      </p:sp>
      <p:pic>
        <p:nvPicPr>
          <p:cNvPr id="66" name="Graphic 46">
            <a:extLst>
              <a:ext uri="{FF2B5EF4-FFF2-40B4-BE49-F238E27FC236}">
                <a16:creationId xmlns:a16="http://schemas.microsoft.com/office/drawing/2014/main" id="{5CB6DB6B-F5A3-3345-BA6E-776EDAFDC92C}"/>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691499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6">
            <a:extLst>
              <a:ext uri="{FF2B5EF4-FFF2-40B4-BE49-F238E27FC236}">
                <a16:creationId xmlns:a16="http://schemas.microsoft.com/office/drawing/2014/main" id="{3BB7EF2E-FCA8-5745-BF56-4D8EFC3446FE}"/>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Tree>
    <p:extLst>
      <p:ext uri="{BB962C8B-B14F-4D97-AF65-F5344CB8AC3E}">
        <p14:creationId xmlns:p14="http://schemas.microsoft.com/office/powerpoint/2010/main" val="2362607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55</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36" name="TextBox 16">
            <a:extLst>
              <a:ext uri="{FF2B5EF4-FFF2-40B4-BE49-F238E27FC236}">
                <a16:creationId xmlns:a16="http://schemas.microsoft.com/office/drawing/2014/main" id="{E5274A0A-B795-3642-A065-5DE7765DA262}"/>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Memory-optimized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8" name="TextBox 16">
            <a:extLst>
              <a:ext uri="{FF2B5EF4-FFF2-40B4-BE49-F238E27FC236}">
                <a16:creationId xmlns:a16="http://schemas.microsoft.com/office/drawing/2014/main" id="{8D6A20E3-AD65-EA4E-84FD-1D03F29249B0}"/>
              </a:ext>
            </a:extLst>
          </p:cNvPr>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R6g instance</a:t>
            </a:r>
          </a:p>
        </p:txBody>
      </p:sp>
      <p:pic>
        <p:nvPicPr>
          <p:cNvPr id="139" name="Graphic 74">
            <a:extLst>
              <a:ext uri="{FF2B5EF4-FFF2-40B4-BE49-F238E27FC236}">
                <a16:creationId xmlns:a16="http://schemas.microsoft.com/office/drawing/2014/main" id="{AE5046F3-995A-254C-B7BE-CF5600A805D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Graphic 56">
            <a:extLst>
              <a:ext uri="{FF2B5EF4-FFF2-40B4-BE49-F238E27FC236}">
                <a16:creationId xmlns:a16="http://schemas.microsoft.com/office/drawing/2014/main" id="{6561F0A3-22BE-D74E-B8C0-E0AF9D2868B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1488"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Graphic 58">
            <a:extLst>
              <a:ext uri="{FF2B5EF4-FFF2-40B4-BE49-F238E27FC236}">
                <a16:creationId xmlns:a16="http://schemas.microsoft.com/office/drawing/2014/main" id="{703F558A-9A3E-8245-8FD9-B54A0A0B2B93}"/>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12117"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16">
            <a:extLst>
              <a:ext uri="{FF2B5EF4-FFF2-40B4-BE49-F238E27FC236}">
                <a16:creationId xmlns:a16="http://schemas.microsoft.com/office/drawing/2014/main" id="{2C367CF8-9314-214A-B406-E56268AA719A}"/>
              </a:ext>
            </a:extLst>
          </p:cNvPr>
          <p:cNvSpPr txBox="1">
            <a:spLocks noChangeArrowheads="1"/>
          </p:cNvSpPr>
          <p:nvPr/>
        </p:nvSpPr>
        <p:spPr bwMode="auto">
          <a:xfrm>
            <a:off x="8723886" y="3335133"/>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R5gd instance</a:t>
            </a:r>
          </a:p>
        </p:txBody>
      </p:sp>
      <p:sp>
        <p:nvSpPr>
          <p:cNvPr id="143" name="TextBox 16">
            <a:extLst>
              <a:ext uri="{FF2B5EF4-FFF2-40B4-BE49-F238E27FC236}">
                <a16:creationId xmlns:a16="http://schemas.microsoft.com/office/drawing/2014/main" id="{58218694-7664-4849-BD26-0D2D304C4B94}"/>
              </a:ext>
            </a:extLst>
          </p:cNvPr>
          <p:cNvSpPr txBox="1">
            <a:spLocks noChangeArrowheads="1"/>
          </p:cNvSpPr>
          <p:nvPr/>
        </p:nvSpPr>
        <p:spPr bwMode="auto">
          <a:xfrm>
            <a:off x="4458232"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 instance</a:t>
            </a:r>
          </a:p>
        </p:txBody>
      </p:sp>
      <p:sp>
        <p:nvSpPr>
          <p:cNvPr id="144" name="TextBox 16">
            <a:extLst>
              <a:ext uri="{FF2B5EF4-FFF2-40B4-BE49-F238E27FC236}">
                <a16:creationId xmlns:a16="http://schemas.microsoft.com/office/drawing/2014/main" id="{00398297-1B0E-DA4A-BB01-4FCC5680C09F}"/>
              </a:ext>
            </a:extLst>
          </p:cNvPr>
          <p:cNvSpPr txBox="1">
            <a:spLocks noChangeArrowheads="1"/>
          </p:cNvSpPr>
          <p:nvPr/>
        </p:nvSpPr>
        <p:spPr bwMode="auto">
          <a:xfrm>
            <a:off x="6583409"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R5d instance</a:t>
            </a:r>
          </a:p>
        </p:txBody>
      </p:sp>
      <p:sp>
        <p:nvSpPr>
          <p:cNvPr id="145" name="TextBox 16">
            <a:extLst>
              <a:ext uri="{FF2B5EF4-FFF2-40B4-BE49-F238E27FC236}">
                <a16:creationId xmlns:a16="http://schemas.microsoft.com/office/drawing/2014/main" id="{9C974BF1-CAD3-814A-A133-2F0FB5F17E99}"/>
              </a:ext>
            </a:extLst>
          </p:cNvPr>
          <p:cNvSpPr txBox="1">
            <a:spLocks noChangeArrowheads="1"/>
          </p:cNvSpPr>
          <p:nvPr/>
        </p:nvSpPr>
        <p:spPr bwMode="auto">
          <a:xfrm>
            <a:off x="5525731"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 instance</a:t>
            </a:r>
          </a:p>
        </p:txBody>
      </p:sp>
      <p:pic>
        <p:nvPicPr>
          <p:cNvPr id="146" name="Graphic 83">
            <a:extLst>
              <a:ext uri="{FF2B5EF4-FFF2-40B4-BE49-F238E27FC236}">
                <a16:creationId xmlns:a16="http://schemas.microsoft.com/office/drawing/2014/main" id="{D372C45D-D55D-EC49-BD1A-60827852746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85383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Graphic 46">
            <a:extLst>
              <a:ext uri="{FF2B5EF4-FFF2-40B4-BE49-F238E27FC236}">
                <a16:creationId xmlns:a16="http://schemas.microsoft.com/office/drawing/2014/main" id="{5EF24ADF-2D17-5446-BA43-02F42CF5348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053812"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108">
            <a:extLst>
              <a:ext uri="{FF2B5EF4-FFF2-40B4-BE49-F238E27FC236}">
                <a16:creationId xmlns:a16="http://schemas.microsoft.com/office/drawing/2014/main" id="{7C90AA4D-EDF0-3446-918E-8A6D5DFC5AC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8558"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Box 16">
            <a:extLst>
              <a:ext uri="{FF2B5EF4-FFF2-40B4-BE49-F238E27FC236}">
                <a16:creationId xmlns:a16="http://schemas.microsoft.com/office/drawing/2014/main" id="{9B78E114-7572-F648-9004-3400D81C190E}"/>
              </a:ext>
            </a:extLst>
          </p:cNvPr>
          <p:cNvSpPr txBox="1">
            <a:spLocks noChangeArrowheads="1"/>
          </p:cNvSpPr>
          <p:nvPr/>
        </p:nvSpPr>
        <p:spPr bwMode="auto">
          <a:xfrm>
            <a:off x="7661068"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R5ad instance</a:t>
            </a:r>
          </a:p>
        </p:txBody>
      </p:sp>
      <p:pic>
        <p:nvPicPr>
          <p:cNvPr id="150" name="Graphic 108">
            <a:extLst>
              <a:ext uri="{FF2B5EF4-FFF2-40B4-BE49-F238E27FC236}">
                <a16:creationId xmlns:a16="http://schemas.microsoft.com/office/drawing/2014/main" id="{3ED2D769-4181-C949-BE53-C1DA8E23769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18640"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6">
            <a:extLst>
              <a:ext uri="{FF2B5EF4-FFF2-40B4-BE49-F238E27FC236}">
                <a16:creationId xmlns:a16="http://schemas.microsoft.com/office/drawing/2014/main" id="{7FC10B2B-E1B9-2449-BF96-3E0857087671}"/>
              </a:ext>
            </a:extLst>
          </p:cNvPr>
          <p:cNvSpPr txBox="1">
            <a:spLocks noChangeArrowheads="1"/>
          </p:cNvSpPr>
          <p:nvPr/>
        </p:nvSpPr>
        <p:spPr bwMode="auto">
          <a:xfrm>
            <a:off x="9791759"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R5b instance</a:t>
            </a:r>
          </a:p>
        </p:txBody>
      </p:sp>
      <p:pic>
        <p:nvPicPr>
          <p:cNvPr id="152" name="Graphic 108">
            <a:extLst>
              <a:ext uri="{FF2B5EF4-FFF2-40B4-BE49-F238E27FC236}">
                <a16:creationId xmlns:a16="http://schemas.microsoft.com/office/drawing/2014/main" id="{6BE09CBC-E658-164F-8C05-54583F27773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654300"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Box 16">
            <a:extLst>
              <a:ext uri="{FF2B5EF4-FFF2-40B4-BE49-F238E27FC236}">
                <a16:creationId xmlns:a16="http://schemas.microsoft.com/office/drawing/2014/main" id="{191E5C54-18A1-3542-A64D-464E198609C0}"/>
              </a:ext>
            </a:extLst>
          </p:cNvPr>
          <p:cNvSpPr txBox="1">
            <a:spLocks noChangeArrowheads="1"/>
          </p:cNvSpPr>
          <p:nvPr/>
        </p:nvSpPr>
        <p:spPr bwMode="auto">
          <a:xfrm>
            <a:off x="2309445" y="441196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R5n instance</a:t>
            </a:r>
          </a:p>
        </p:txBody>
      </p:sp>
      <p:sp>
        <p:nvSpPr>
          <p:cNvPr id="155" name="TextBox 16">
            <a:extLst>
              <a:ext uri="{FF2B5EF4-FFF2-40B4-BE49-F238E27FC236}">
                <a16:creationId xmlns:a16="http://schemas.microsoft.com/office/drawing/2014/main" id="{C4F73C30-BE9E-D743-AA65-BD6C24E71410}"/>
              </a:ext>
            </a:extLst>
          </p:cNvPr>
          <p:cNvSpPr txBox="1">
            <a:spLocks noChangeArrowheads="1"/>
          </p:cNvSpPr>
          <p:nvPr/>
        </p:nvSpPr>
        <p:spPr bwMode="auto">
          <a:xfrm>
            <a:off x="338437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R6i instance</a:t>
            </a:r>
          </a:p>
        </p:txBody>
      </p:sp>
      <p:pic>
        <p:nvPicPr>
          <p:cNvPr id="156" name="Graphic 74">
            <a:extLst>
              <a:ext uri="{FF2B5EF4-FFF2-40B4-BE49-F238E27FC236}">
                <a16:creationId xmlns:a16="http://schemas.microsoft.com/office/drawing/2014/main" id="{1EDA9EA6-DDC2-9A4E-8D20-7A6F381E41A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14571"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Graphic 158">
            <a:extLst>
              <a:ext uri="{FF2B5EF4-FFF2-40B4-BE49-F238E27FC236}">
                <a16:creationId xmlns:a16="http://schemas.microsoft.com/office/drawing/2014/main" id="{8E0F8276-EE23-6E46-911B-B1C6014734E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4777100" y="3951325"/>
            <a:ext cx="457200" cy="457200"/>
          </a:xfrm>
          <a:prstGeom prst="rect">
            <a:avLst/>
          </a:prstGeom>
        </p:spPr>
      </p:pic>
      <p:pic>
        <p:nvPicPr>
          <p:cNvPr id="160" name="Graphic 159">
            <a:extLst>
              <a:ext uri="{FF2B5EF4-FFF2-40B4-BE49-F238E27FC236}">
                <a16:creationId xmlns:a16="http://schemas.microsoft.com/office/drawing/2014/main" id="{93CB845A-43EE-AE4E-A5D1-FFC49D2FE0E2}"/>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3720129" y="3951325"/>
            <a:ext cx="457200" cy="457200"/>
          </a:xfrm>
          <a:prstGeom prst="rect">
            <a:avLst/>
          </a:prstGeom>
        </p:spPr>
      </p:pic>
      <p:sp>
        <p:nvSpPr>
          <p:cNvPr id="161" name="TextBox 16">
            <a:extLst>
              <a:ext uri="{FF2B5EF4-FFF2-40B4-BE49-F238E27FC236}">
                <a16:creationId xmlns:a16="http://schemas.microsoft.com/office/drawing/2014/main" id="{8954C3A1-39A3-2C4F-86F0-33819C9152A3}"/>
              </a:ext>
            </a:extLst>
          </p:cNvPr>
          <p:cNvSpPr txBox="1">
            <a:spLocks noChangeArrowheads="1"/>
          </p:cNvSpPr>
          <p:nvPr/>
        </p:nvSpPr>
        <p:spPr bwMode="auto">
          <a:xfrm>
            <a:off x="3386147"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Rdn instance</a:t>
            </a:r>
          </a:p>
        </p:txBody>
      </p:sp>
      <p:sp>
        <p:nvSpPr>
          <p:cNvPr id="162" name="TextBox 16">
            <a:extLst>
              <a:ext uri="{FF2B5EF4-FFF2-40B4-BE49-F238E27FC236}">
                <a16:creationId xmlns:a16="http://schemas.microsoft.com/office/drawing/2014/main" id="{5DE5FFD2-3F9B-4947-BFEA-F008F80D8B5F}"/>
              </a:ext>
            </a:extLst>
          </p:cNvPr>
          <p:cNvSpPr txBox="1">
            <a:spLocks noChangeArrowheads="1"/>
          </p:cNvSpPr>
          <p:nvPr/>
        </p:nvSpPr>
        <p:spPr bwMode="auto">
          <a:xfrm>
            <a:off x="4452518"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R4 instance</a:t>
            </a:r>
          </a:p>
        </p:txBody>
      </p:sp>
      <p:sp>
        <p:nvSpPr>
          <p:cNvPr id="163" name="TextBox 16">
            <a:extLst>
              <a:ext uri="{FF2B5EF4-FFF2-40B4-BE49-F238E27FC236}">
                <a16:creationId xmlns:a16="http://schemas.microsoft.com/office/drawing/2014/main" id="{5322A7AF-3746-0E46-ACAE-365C0F08121C}"/>
              </a:ext>
            </a:extLst>
          </p:cNvPr>
          <p:cNvSpPr txBox="1">
            <a:spLocks noChangeArrowheads="1"/>
          </p:cNvSpPr>
          <p:nvPr/>
        </p:nvSpPr>
        <p:spPr bwMode="auto">
          <a:xfrm>
            <a:off x="9788765" y="439793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X1e instance</a:t>
            </a:r>
          </a:p>
        </p:txBody>
      </p:sp>
      <p:sp>
        <p:nvSpPr>
          <p:cNvPr id="164" name="TextBox 16">
            <a:extLst>
              <a:ext uri="{FF2B5EF4-FFF2-40B4-BE49-F238E27FC236}">
                <a16:creationId xmlns:a16="http://schemas.microsoft.com/office/drawing/2014/main" id="{99F37E01-C320-FF43-B348-FBD897FB9F1A}"/>
              </a:ext>
            </a:extLst>
          </p:cNvPr>
          <p:cNvSpPr txBox="1">
            <a:spLocks noChangeArrowheads="1"/>
          </p:cNvSpPr>
          <p:nvPr/>
        </p:nvSpPr>
        <p:spPr bwMode="auto">
          <a:xfrm>
            <a:off x="2319595" y="5470959"/>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 instance</a:t>
            </a:r>
          </a:p>
        </p:txBody>
      </p:sp>
      <p:pic>
        <p:nvPicPr>
          <p:cNvPr id="167" name="Graphic 94">
            <a:extLst>
              <a:ext uri="{FF2B5EF4-FFF2-40B4-BE49-F238E27FC236}">
                <a16:creationId xmlns:a16="http://schemas.microsoft.com/office/drawing/2014/main" id="{1E67C3CD-22E6-C046-9B3E-C64B9EE0E1BD}"/>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122838" y="39439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raphic 168">
            <a:extLst>
              <a:ext uri="{FF2B5EF4-FFF2-40B4-BE49-F238E27FC236}">
                <a16:creationId xmlns:a16="http://schemas.microsoft.com/office/drawing/2014/main" id="{68D68252-75C8-9740-A79E-BE6203CEEBCE}"/>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660314" y="50169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16">
            <a:extLst>
              <a:ext uri="{FF2B5EF4-FFF2-40B4-BE49-F238E27FC236}">
                <a16:creationId xmlns:a16="http://schemas.microsoft.com/office/drawing/2014/main" id="{94C57826-2621-534D-8B26-6A5A75C55D4E}"/>
              </a:ext>
            </a:extLst>
          </p:cNvPr>
          <p:cNvSpPr txBox="1">
            <a:spLocks noChangeArrowheads="1"/>
          </p:cNvSpPr>
          <p:nvPr/>
        </p:nvSpPr>
        <p:spPr bwMode="auto">
          <a:xfrm>
            <a:off x="5528891"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X2gd instance</a:t>
            </a:r>
          </a:p>
        </p:txBody>
      </p:sp>
      <p:pic>
        <p:nvPicPr>
          <p:cNvPr id="172" name="Graphic 171">
            <a:extLst>
              <a:ext uri="{FF2B5EF4-FFF2-40B4-BE49-F238E27FC236}">
                <a16:creationId xmlns:a16="http://schemas.microsoft.com/office/drawing/2014/main" id="{D0C5B647-72B0-CA43-9B88-81E6B37C09E0}"/>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5863596"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16">
            <a:extLst>
              <a:ext uri="{FF2B5EF4-FFF2-40B4-BE49-F238E27FC236}">
                <a16:creationId xmlns:a16="http://schemas.microsoft.com/office/drawing/2014/main" id="{469E2E59-07E5-E248-954B-F9DA6FCD038C}"/>
              </a:ext>
            </a:extLst>
          </p:cNvPr>
          <p:cNvSpPr txBox="1">
            <a:spLocks noChangeArrowheads="1"/>
          </p:cNvSpPr>
          <p:nvPr/>
        </p:nvSpPr>
        <p:spPr bwMode="auto">
          <a:xfrm>
            <a:off x="6602984"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X2idn instance</a:t>
            </a:r>
          </a:p>
        </p:txBody>
      </p:sp>
      <p:pic>
        <p:nvPicPr>
          <p:cNvPr id="174" name="Graphic 173">
            <a:extLst>
              <a:ext uri="{FF2B5EF4-FFF2-40B4-BE49-F238E27FC236}">
                <a16:creationId xmlns:a16="http://schemas.microsoft.com/office/drawing/2014/main" id="{29A05A2C-589A-5745-80E4-8EF36F7563B5}"/>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6937689"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16">
            <a:extLst>
              <a:ext uri="{FF2B5EF4-FFF2-40B4-BE49-F238E27FC236}">
                <a16:creationId xmlns:a16="http://schemas.microsoft.com/office/drawing/2014/main" id="{BE8A107A-E392-8642-B6A3-65E2969E8B16}"/>
              </a:ext>
            </a:extLst>
          </p:cNvPr>
          <p:cNvSpPr txBox="1">
            <a:spLocks noChangeArrowheads="1"/>
          </p:cNvSpPr>
          <p:nvPr/>
        </p:nvSpPr>
        <p:spPr bwMode="auto">
          <a:xfrm>
            <a:off x="7661404"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X2iedn instance</a:t>
            </a:r>
          </a:p>
        </p:txBody>
      </p:sp>
      <p:pic>
        <p:nvPicPr>
          <p:cNvPr id="176" name="Graphic 175">
            <a:extLst>
              <a:ext uri="{FF2B5EF4-FFF2-40B4-BE49-F238E27FC236}">
                <a16:creationId xmlns:a16="http://schemas.microsoft.com/office/drawing/2014/main" id="{EA4E58F4-E481-FD4D-968A-D2C20DB2E903}"/>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7996109" y="3951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55B1C89F-1FC1-984D-8F75-EE001B7E144A}"/>
              </a:ext>
            </a:extLst>
          </p:cNvPr>
          <p:cNvSpPr txBox="1">
            <a:spLocks noChangeArrowheads="1"/>
          </p:cNvSpPr>
          <p:nvPr/>
        </p:nvSpPr>
        <p:spPr bwMode="auto">
          <a:xfrm>
            <a:off x="3386147" y="5475713"/>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80" name="TextBox 16">
            <a:extLst>
              <a:ext uri="{FF2B5EF4-FFF2-40B4-BE49-F238E27FC236}">
                <a16:creationId xmlns:a16="http://schemas.microsoft.com/office/drawing/2014/main" id="{23B92107-8F4F-304A-97ED-2D74AD09EA1D}"/>
              </a:ext>
            </a:extLst>
          </p:cNvPr>
          <p:cNvSpPr txBox="1">
            <a:spLocks noChangeArrowheads="1"/>
          </p:cNvSpPr>
          <p:nvPr/>
        </p:nvSpPr>
        <p:spPr bwMode="auto">
          <a:xfrm>
            <a:off x="4452518" y="54757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81" name="Graphic 180">
            <a:extLst>
              <a:ext uri="{FF2B5EF4-FFF2-40B4-BE49-F238E27FC236}">
                <a16:creationId xmlns:a16="http://schemas.microsoft.com/office/drawing/2014/main" id="{BD664D34-5C11-2545-B16A-9F1BE945FC9C}"/>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3713556" y="5021718"/>
            <a:ext cx="457200" cy="457200"/>
          </a:xfrm>
          <a:prstGeom prst="rect">
            <a:avLst/>
          </a:prstGeom>
        </p:spPr>
      </p:pic>
      <p:pic>
        <p:nvPicPr>
          <p:cNvPr id="182" name="Graphic 104">
            <a:extLst>
              <a:ext uri="{FF2B5EF4-FFF2-40B4-BE49-F238E27FC236}">
                <a16:creationId xmlns:a16="http://schemas.microsoft.com/office/drawing/2014/main" id="{E699E0BF-6005-EF47-A10D-3A70DD0D7A84}"/>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4787584"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TextBox 16">
            <a:extLst>
              <a:ext uri="{FF2B5EF4-FFF2-40B4-BE49-F238E27FC236}">
                <a16:creationId xmlns:a16="http://schemas.microsoft.com/office/drawing/2014/main" id="{246BAD6F-3AA8-6D4D-B2D2-3F23049EDFB4}"/>
              </a:ext>
            </a:extLst>
          </p:cNvPr>
          <p:cNvSpPr txBox="1">
            <a:spLocks noChangeArrowheads="1"/>
          </p:cNvSpPr>
          <p:nvPr/>
        </p:nvSpPr>
        <p:spPr bwMode="auto">
          <a:xfrm>
            <a:off x="8764380" y="44011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X2iezn instance</a:t>
            </a:r>
          </a:p>
        </p:txBody>
      </p:sp>
      <p:pic>
        <p:nvPicPr>
          <p:cNvPr id="184" name="Graphic 183">
            <a:extLst>
              <a:ext uri="{FF2B5EF4-FFF2-40B4-BE49-F238E27FC236}">
                <a16:creationId xmlns:a16="http://schemas.microsoft.com/office/drawing/2014/main" id="{00ED022F-8659-AC4B-AB46-F638BD9539E7}"/>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9099085" y="39471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087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4/12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56</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68" name="TextBox 16">
            <a:extLst>
              <a:ext uri="{FF2B5EF4-FFF2-40B4-BE49-F238E27FC236}">
                <a16:creationId xmlns:a16="http://schemas.microsoft.com/office/drawing/2014/main" id="{0BC022B0-7F5C-0A4B-88CF-92A98B98C94A}"/>
              </a:ext>
            </a:extLst>
          </p:cNvPr>
          <p:cNvSpPr txBox="1">
            <a:spLocks noChangeArrowheads="1"/>
          </p:cNvSpPr>
          <p:nvPr/>
        </p:nvSpPr>
        <p:spPr bwMode="auto">
          <a:xfrm>
            <a:off x="231942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 instance</a:t>
            </a:r>
          </a:p>
        </p:txBody>
      </p:sp>
      <p:pic>
        <p:nvPicPr>
          <p:cNvPr id="169" name="Graphic 168">
            <a:extLst>
              <a:ext uri="{FF2B5EF4-FFF2-40B4-BE49-F238E27FC236}">
                <a16:creationId xmlns:a16="http://schemas.microsoft.com/office/drawing/2014/main" id="{4E581B68-FCC1-4C4F-861C-416462066D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56">
            <a:extLst>
              <a:ext uri="{FF2B5EF4-FFF2-40B4-BE49-F238E27FC236}">
                <a16:creationId xmlns:a16="http://schemas.microsoft.com/office/drawing/2014/main" id="{A39BB23F-6437-7B48-A39D-7D84D7B9615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3625"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Graphic 58">
            <a:extLst>
              <a:ext uri="{FF2B5EF4-FFF2-40B4-BE49-F238E27FC236}">
                <a16:creationId xmlns:a16="http://schemas.microsoft.com/office/drawing/2014/main" id="{DEBC4E5A-FB0B-624E-9C97-76C5F12674D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0628"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TextBox 16">
            <a:extLst>
              <a:ext uri="{FF2B5EF4-FFF2-40B4-BE49-F238E27FC236}">
                <a16:creationId xmlns:a16="http://schemas.microsoft.com/office/drawing/2014/main" id="{F1FCD233-9B28-174E-8C0C-FC6F3C354738}"/>
              </a:ext>
            </a:extLst>
          </p:cNvPr>
          <p:cNvSpPr txBox="1">
            <a:spLocks noChangeArrowheads="1"/>
          </p:cNvSpPr>
          <p:nvPr/>
        </p:nvSpPr>
        <p:spPr bwMode="auto">
          <a:xfrm>
            <a:off x="3386696"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 instance</a:t>
            </a:r>
          </a:p>
        </p:txBody>
      </p:sp>
      <p:sp>
        <p:nvSpPr>
          <p:cNvPr id="173" name="TextBox 16">
            <a:extLst>
              <a:ext uri="{FF2B5EF4-FFF2-40B4-BE49-F238E27FC236}">
                <a16:creationId xmlns:a16="http://schemas.microsoft.com/office/drawing/2014/main" id="{17595608-40A1-CC48-92D4-8B56EE76A468}"/>
              </a:ext>
            </a:extLst>
          </p:cNvPr>
          <p:cNvSpPr txBox="1">
            <a:spLocks noChangeArrowheads="1"/>
          </p:cNvSpPr>
          <p:nvPr/>
        </p:nvSpPr>
        <p:spPr bwMode="auto">
          <a:xfrm>
            <a:off x="4454308"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 instance</a:t>
            </a:r>
          </a:p>
        </p:txBody>
      </p:sp>
      <p:sp>
        <p:nvSpPr>
          <p:cNvPr id="174" name="TextBox 16">
            <a:extLst>
              <a:ext uri="{FF2B5EF4-FFF2-40B4-BE49-F238E27FC236}">
                <a16:creationId xmlns:a16="http://schemas.microsoft.com/office/drawing/2014/main" id="{40EDEA9F-8682-F640-A5B7-6345BFC12825}"/>
              </a:ext>
            </a:extLst>
          </p:cNvPr>
          <p:cNvSpPr txBox="1">
            <a:spLocks noChangeArrowheads="1"/>
          </p:cNvSpPr>
          <p:nvPr/>
        </p:nvSpPr>
        <p:spPr bwMode="auto">
          <a:xfrm>
            <a:off x="5521920"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P3dn instance</a:t>
            </a:r>
          </a:p>
        </p:txBody>
      </p:sp>
      <p:sp>
        <p:nvSpPr>
          <p:cNvPr id="175" name="TextBox 16">
            <a:extLst>
              <a:ext uri="{FF2B5EF4-FFF2-40B4-BE49-F238E27FC236}">
                <a16:creationId xmlns:a16="http://schemas.microsoft.com/office/drawing/2014/main" id="{281B3D7C-4AA4-EC43-B229-02481855FB9C}"/>
              </a:ext>
            </a:extLst>
          </p:cNvPr>
          <p:cNvSpPr txBox="1">
            <a:spLocks noChangeArrowheads="1"/>
          </p:cNvSpPr>
          <p:nvPr/>
        </p:nvSpPr>
        <p:spPr bwMode="auto">
          <a:xfrm>
            <a:off x="6589532"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P2 instance</a:t>
            </a:r>
          </a:p>
        </p:txBody>
      </p:sp>
      <p:pic>
        <p:nvPicPr>
          <p:cNvPr id="176" name="Graphic 83">
            <a:extLst>
              <a:ext uri="{FF2B5EF4-FFF2-40B4-BE49-F238E27FC236}">
                <a16:creationId xmlns:a16="http://schemas.microsoft.com/office/drawing/2014/main" id="{2E013F1C-C726-484A-AFDA-81643CC77F4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17631"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Graphic 46">
            <a:extLst>
              <a:ext uri="{FF2B5EF4-FFF2-40B4-BE49-F238E27FC236}">
                <a16:creationId xmlns:a16="http://schemas.microsoft.com/office/drawing/2014/main" id="{8D8C9340-442D-5E4F-AECB-0788134341F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16622"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Graphic 108">
            <a:extLst>
              <a:ext uri="{FF2B5EF4-FFF2-40B4-BE49-F238E27FC236}">
                <a16:creationId xmlns:a16="http://schemas.microsoft.com/office/drawing/2014/main" id="{38E625A6-B5AF-CA46-A5F3-61E567BB22E6}"/>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121049"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955C5D4C-FADB-0C4C-AAA0-4704129AF2AC}"/>
              </a:ext>
            </a:extLst>
          </p:cNvPr>
          <p:cNvSpPr txBox="1">
            <a:spLocks noChangeArrowheads="1"/>
          </p:cNvSpPr>
          <p:nvPr/>
        </p:nvSpPr>
        <p:spPr bwMode="auto">
          <a:xfrm>
            <a:off x="9793559"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Inf1 instance</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Accelerated-computing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210" name="TextBox 16">
            <a:extLst>
              <a:ext uri="{FF2B5EF4-FFF2-40B4-BE49-F238E27FC236}">
                <a16:creationId xmlns:a16="http://schemas.microsoft.com/office/drawing/2014/main" id="{3C871448-85A0-CB4E-A9C9-C3EEA17DCAEB}"/>
              </a:ext>
            </a:extLst>
          </p:cNvPr>
          <p:cNvSpPr txBox="1">
            <a:spLocks noChangeArrowheads="1"/>
          </p:cNvSpPr>
          <p:nvPr/>
        </p:nvSpPr>
        <p:spPr bwMode="auto">
          <a:xfrm>
            <a:off x="7653010"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DL1 instance</a:t>
            </a:r>
          </a:p>
        </p:txBody>
      </p:sp>
      <p:pic>
        <p:nvPicPr>
          <p:cNvPr id="211" name="Graphic 83">
            <a:extLst>
              <a:ext uri="{FF2B5EF4-FFF2-40B4-BE49-F238E27FC236}">
                <a16:creationId xmlns:a16="http://schemas.microsoft.com/office/drawing/2014/main" id="{9960B0C8-C293-F742-B83F-39D24A9ABC75}"/>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981109"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TextBox 16">
            <a:extLst>
              <a:ext uri="{FF2B5EF4-FFF2-40B4-BE49-F238E27FC236}">
                <a16:creationId xmlns:a16="http://schemas.microsoft.com/office/drawing/2014/main" id="{4973B8D3-9B5B-A047-A3B4-F2D779FB5763}"/>
              </a:ext>
            </a:extLst>
          </p:cNvPr>
          <p:cNvSpPr txBox="1">
            <a:spLocks noChangeArrowheads="1"/>
          </p:cNvSpPr>
          <p:nvPr/>
        </p:nvSpPr>
        <p:spPr bwMode="auto">
          <a:xfrm>
            <a:off x="8713982"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Trn1 instance</a:t>
            </a:r>
          </a:p>
        </p:txBody>
      </p:sp>
      <p:pic>
        <p:nvPicPr>
          <p:cNvPr id="213" name="Graphic 83">
            <a:extLst>
              <a:ext uri="{FF2B5EF4-FFF2-40B4-BE49-F238E27FC236}">
                <a16:creationId xmlns:a16="http://schemas.microsoft.com/office/drawing/2014/main" id="{58A2852C-B8C5-114F-9E4D-D53C6C37A87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042081"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Graphic 108">
            <a:extLst>
              <a:ext uri="{FF2B5EF4-FFF2-40B4-BE49-F238E27FC236}">
                <a16:creationId xmlns:a16="http://schemas.microsoft.com/office/drawing/2014/main" id="{19A0BEC3-6E20-FC43-BCFA-577F637E6920}"/>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93298"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TextBox 16">
            <a:extLst>
              <a:ext uri="{FF2B5EF4-FFF2-40B4-BE49-F238E27FC236}">
                <a16:creationId xmlns:a16="http://schemas.microsoft.com/office/drawing/2014/main" id="{9229D8D2-8213-014E-977E-6FEFCF37B74B}"/>
              </a:ext>
            </a:extLst>
          </p:cNvPr>
          <p:cNvSpPr txBox="1">
            <a:spLocks noChangeArrowheads="1"/>
          </p:cNvSpPr>
          <p:nvPr/>
        </p:nvSpPr>
        <p:spPr bwMode="auto">
          <a:xfrm>
            <a:off x="445423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230" name="Graphic 108">
            <a:extLst>
              <a:ext uri="{FF2B5EF4-FFF2-40B4-BE49-F238E27FC236}">
                <a16:creationId xmlns:a16="http://schemas.microsoft.com/office/drawing/2014/main" id="{769F09BA-65B9-C548-94E6-7ACBE418A49C}"/>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5860303"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Box 16">
            <a:extLst>
              <a:ext uri="{FF2B5EF4-FFF2-40B4-BE49-F238E27FC236}">
                <a16:creationId xmlns:a16="http://schemas.microsoft.com/office/drawing/2014/main" id="{4ACEF8CE-EEA9-8148-A85E-E8A63C08805F}"/>
              </a:ext>
            </a:extLst>
          </p:cNvPr>
          <p:cNvSpPr txBox="1">
            <a:spLocks noChangeArrowheads="1"/>
          </p:cNvSpPr>
          <p:nvPr/>
        </p:nvSpPr>
        <p:spPr bwMode="auto">
          <a:xfrm>
            <a:off x="553281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G4ad instance</a:t>
            </a:r>
          </a:p>
        </p:txBody>
      </p:sp>
      <p:sp>
        <p:nvSpPr>
          <p:cNvPr id="232" name="TextBox 16">
            <a:extLst>
              <a:ext uri="{FF2B5EF4-FFF2-40B4-BE49-F238E27FC236}">
                <a16:creationId xmlns:a16="http://schemas.microsoft.com/office/drawing/2014/main" id="{62D85D8A-48A3-D240-BC51-0E69BFAA2669}"/>
              </a:ext>
            </a:extLst>
          </p:cNvPr>
          <p:cNvSpPr txBox="1">
            <a:spLocks noChangeArrowheads="1"/>
          </p:cNvSpPr>
          <p:nvPr/>
        </p:nvSpPr>
        <p:spPr bwMode="auto">
          <a:xfrm>
            <a:off x="6581755" y="441140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G3 instance</a:t>
            </a:r>
          </a:p>
        </p:txBody>
      </p:sp>
      <p:pic>
        <p:nvPicPr>
          <p:cNvPr id="233" name="Graphic 74">
            <a:extLst>
              <a:ext uri="{FF2B5EF4-FFF2-40B4-BE49-F238E27FC236}">
                <a16:creationId xmlns:a16="http://schemas.microsoft.com/office/drawing/2014/main" id="{B9D38E82-FBF2-CF47-92F8-B97A0568E50A}"/>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6911954"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TextBox 16">
            <a:extLst>
              <a:ext uri="{FF2B5EF4-FFF2-40B4-BE49-F238E27FC236}">
                <a16:creationId xmlns:a16="http://schemas.microsoft.com/office/drawing/2014/main" id="{A683CA13-2A00-8E4B-B9D0-825614504BD6}"/>
              </a:ext>
            </a:extLst>
          </p:cNvPr>
          <p:cNvSpPr txBox="1">
            <a:spLocks noChangeArrowheads="1"/>
          </p:cNvSpPr>
          <p:nvPr/>
        </p:nvSpPr>
        <p:spPr bwMode="auto">
          <a:xfrm>
            <a:off x="7649031"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F1 instance</a:t>
            </a:r>
          </a:p>
        </p:txBody>
      </p:sp>
      <p:pic>
        <p:nvPicPr>
          <p:cNvPr id="235" name="Graphic 46">
            <a:extLst>
              <a:ext uri="{FF2B5EF4-FFF2-40B4-BE49-F238E27FC236}">
                <a16:creationId xmlns:a16="http://schemas.microsoft.com/office/drawing/2014/main" id="{E04F185D-32A8-D94F-95BF-7F28A6D6C997}"/>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978957"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Graphic 108">
            <a:extLst>
              <a:ext uri="{FF2B5EF4-FFF2-40B4-BE49-F238E27FC236}">
                <a16:creationId xmlns:a16="http://schemas.microsoft.com/office/drawing/2014/main" id="{4BA2F056-08B5-7B42-A274-443EB1FBA3A1}"/>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654298"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TextBox 16">
            <a:extLst>
              <a:ext uri="{FF2B5EF4-FFF2-40B4-BE49-F238E27FC236}">
                <a16:creationId xmlns:a16="http://schemas.microsoft.com/office/drawing/2014/main" id="{82D70D1F-7130-6344-9523-3F4DB6F52741}"/>
              </a:ext>
            </a:extLst>
          </p:cNvPr>
          <p:cNvSpPr txBox="1">
            <a:spLocks noChangeArrowheads="1"/>
          </p:cNvSpPr>
          <p:nvPr/>
        </p:nvSpPr>
        <p:spPr bwMode="auto">
          <a:xfrm>
            <a:off x="231523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G5 instance</a:t>
            </a:r>
          </a:p>
        </p:txBody>
      </p:sp>
      <p:pic>
        <p:nvPicPr>
          <p:cNvPr id="238" name="Graphic 108">
            <a:extLst>
              <a:ext uri="{FF2B5EF4-FFF2-40B4-BE49-F238E27FC236}">
                <a16:creationId xmlns:a16="http://schemas.microsoft.com/office/drawing/2014/main" id="{1DE9D963-427D-1F4F-9858-6790C65A6F0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3721303"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TextBox 16">
            <a:extLst>
              <a:ext uri="{FF2B5EF4-FFF2-40B4-BE49-F238E27FC236}">
                <a16:creationId xmlns:a16="http://schemas.microsoft.com/office/drawing/2014/main" id="{D269A65A-AF33-5D42-97AC-5A5A8859532B}"/>
              </a:ext>
            </a:extLst>
          </p:cNvPr>
          <p:cNvSpPr txBox="1">
            <a:spLocks noChangeArrowheads="1"/>
          </p:cNvSpPr>
          <p:nvPr/>
        </p:nvSpPr>
        <p:spPr bwMode="auto">
          <a:xfrm>
            <a:off x="3393813"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G5g instance</a:t>
            </a:r>
          </a:p>
        </p:txBody>
      </p:sp>
      <p:sp>
        <p:nvSpPr>
          <p:cNvPr id="240" name="TextBox 16">
            <a:extLst>
              <a:ext uri="{FF2B5EF4-FFF2-40B4-BE49-F238E27FC236}">
                <a16:creationId xmlns:a16="http://schemas.microsoft.com/office/drawing/2014/main" id="{48B82DC5-516E-EC48-BBD5-8214A41A353E}"/>
              </a:ext>
            </a:extLst>
          </p:cNvPr>
          <p:cNvSpPr txBox="1">
            <a:spLocks noChangeArrowheads="1"/>
          </p:cNvSpPr>
          <p:nvPr/>
        </p:nvSpPr>
        <p:spPr bwMode="auto">
          <a:xfrm>
            <a:off x="8708941"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VT1 instance</a:t>
            </a:r>
          </a:p>
        </p:txBody>
      </p:sp>
      <p:pic>
        <p:nvPicPr>
          <p:cNvPr id="241" name="Graphic 46">
            <a:extLst>
              <a:ext uri="{FF2B5EF4-FFF2-40B4-BE49-F238E27FC236}">
                <a16:creationId xmlns:a16="http://schemas.microsoft.com/office/drawing/2014/main" id="{D634B634-5C34-7C46-B8D8-4514C945E856}"/>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038867"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2013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5/12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57</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pic>
        <p:nvPicPr>
          <p:cNvPr id="60" name="Graphic 59">
            <a:extLst>
              <a:ext uri="{FF2B5EF4-FFF2-40B4-BE49-F238E27FC236}">
                <a16:creationId xmlns:a16="http://schemas.microsoft.com/office/drawing/2014/main" id="{33F67F3E-8C3C-A54B-BA27-A978584FD6F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50628" y="2873705"/>
            <a:ext cx="457200" cy="457200"/>
          </a:xfrm>
          <a:prstGeom prst="rect">
            <a:avLst/>
          </a:prstGeom>
        </p:spPr>
      </p:pic>
      <p:sp>
        <p:nvSpPr>
          <p:cNvPr id="61" name="TextBox 16">
            <a:extLst>
              <a:ext uri="{FF2B5EF4-FFF2-40B4-BE49-F238E27FC236}">
                <a16:creationId xmlns:a16="http://schemas.microsoft.com/office/drawing/2014/main" id="{983D6155-485E-DA43-8DF5-8171F1DCD6BE}"/>
              </a:ext>
            </a:extLst>
          </p:cNvPr>
          <p:cNvSpPr txBox="1">
            <a:spLocks noChangeArrowheads="1"/>
          </p:cNvSpPr>
          <p:nvPr/>
        </p:nvSpPr>
        <p:spPr bwMode="auto">
          <a:xfrm>
            <a:off x="551718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 instance</a:t>
            </a:r>
          </a:p>
        </p:txBody>
      </p:sp>
      <p:sp>
        <p:nvSpPr>
          <p:cNvPr id="62" name="TextBox 16">
            <a:extLst>
              <a:ext uri="{FF2B5EF4-FFF2-40B4-BE49-F238E27FC236}">
                <a16:creationId xmlns:a16="http://schemas.microsoft.com/office/drawing/2014/main" id="{6381EB05-4EF6-8F46-B536-DB974E1E564F}"/>
              </a:ext>
            </a:extLst>
          </p:cNvPr>
          <p:cNvSpPr txBox="1">
            <a:spLocks noChangeArrowheads="1"/>
          </p:cNvSpPr>
          <p:nvPr/>
        </p:nvSpPr>
        <p:spPr bwMode="auto">
          <a:xfrm>
            <a:off x="658355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I3en instance</a:t>
            </a:r>
          </a:p>
        </p:txBody>
      </p:sp>
      <p:sp>
        <p:nvSpPr>
          <p:cNvPr id="63" name="TextBox 16">
            <a:extLst>
              <a:ext uri="{FF2B5EF4-FFF2-40B4-BE49-F238E27FC236}">
                <a16:creationId xmlns:a16="http://schemas.microsoft.com/office/drawing/2014/main" id="{8DF124BC-EF6E-7448-ABB6-262A8A5D4768}"/>
              </a:ext>
            </a:extLst>
          </p:cNvPr>
          <p:cNvSpPr txBox="1">
            <a:spLocks noChangeArrowheads="1"/>
          </p:cNvSpPr>
          <p:nvPr/>
        </p:nvSpPr>
        <p:spPr bwMode="auto">
          <a:xfrm>
            <a:off x="8710902"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D2 instance</a:t>
            </a:r>
          </a:p>
        </p:txBody>
      </p:sp>
      <p:sp>
        <p:nvSpPr>
          <p:cNvPr id="64" name="TextBox 16">
            <a:extLst>
              <a:ext uri="{FF2B5EF4-FFF2-40B4-BE49-F238E27FC236}">
                <a16:creationId xmlns:a16="http://schemas.microsoft.com/office/drawing/2014/main" id="{FF8CF977-0B02-D64C-8024-00CBC442F320}"/>
              </a:ext>
            </a:extLst>
          </p:cNvPr>
          <p:cNvSpPr txBox="1">
            <a:spLocks noChangeArrowheads="1"/>
          </p:cNvSpPr>
          <p:nvPr/>
        </p:nvSpPr>
        <p:spPr bwMode="auto">
          <a:xfrm>
            <a:off x="9786604"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 instance</a:t>
            </a:r>
          </a:p>
        </p:txBody>
      </p:sp>
      <p:pic>
        <p:nvPicPr>
          <p:cNvPr id="65" name="Graphic 94">
            <a:extLst>
              <a:ext uri="{FF2B5EF4-FFF2-40B4-BE49-F238E27FC236}">
                <a16:creationId xmlns:a16="http://schemas.microsoft.com/office/drawing/2014/main" id="{24FC65B7-3891-6141-BDAD-5187463D6E0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91763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65">
            <a:extLst>
              <a:ext uri="{FF2B5EF4-FFF2-40B4-BE49-F238E27FC236}">
                <a16:creationId xmlns:a16="http://schemas.microsoft.com/office/drawing/2014/main" id="{04BA2055-E705-1A47-83B5-9740D34242A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046239" y="2873705"/>
            <a:ext cx="457200" cy="457200"/>
          </a:xfrm>
          <a:prstGeom prst="rect">
            <a:avLst/>
          </a:prstGeom>
        </p:spPr>
      </p:pic>
      <p:pic>
        <p:nvPicPr>
          <p:cNvPr id="67" name="Graphic 104">
            <a:extLst>
              <a:ext uri="{FF2B5EF4-FFF2-40B4-BE49-F238E27FC236}">
                <a16:creationId xmlns:a16="http://schemas.microsoft.com/office/drawing/2014/main" id="{4A12980D-A2D0-414E-ACD6-E8A93660873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122573"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6">
            <a:extLst>
              <a:ext uri="{FF2B5EF4-FFF2-40B4-BE49-F238E27FC236}">
                <a16:creationId xmlns:a16="http://schemas.microsoft.com/office/drawing/2014/main" id="{A9195C52-2FFB-B848-9ABE-BDB2C02B4D4A}"/>
              </a:ext>
            </a:extLst>
          </p:cNvPr>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9" name="Graphic 104">
            <a:extLst>
              <a:ext uri="{FF2B5EF4-FFF2-40B4-BE49-F238E27FC236}">
                <a16:creationId xmlns:a16="http://schemas.microsoft.com/office/drawing/2014/main" id="{1B985C8D-A268-794F-8FAC-836AE63B213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661362"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6">
            <a:extLst>
              <a:ext uri="{FF2B5EF4-FFF2-40B4-BE49-F238E27FC236}">
                <a16:creationId xmlns:a16="http://schemas.microsoft.com/office/drawing/2014/main" id="{7FDC2160-9176-644B-9488-1AD752B8A807}"/>
              </a:ext>
            </a:extLst>
          </p:cNvPr>
          <p:cNvSpPr txBox="1">
            <a:spLocks noChangeArrowheads="1"/>
          </p:cNvSpPr>
          <p:nvPr/>
        </p:nvSpPr>
        <p:spPr bwMode="auto">
          <a:xfrm>
            <a:off x="3386138"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H1 instance</a:t>
            </a:r>
          </a:p>
        </p:txBody>
      </p:sp>
      <p:pic>
        <p:nvPicPr>
          <p:cNvPr id="71" name="Graphic 104">
            <a:extLst>
              <a:ext uri="{FF2B5EF4-FFF2-40B4-BE49-F238E27FC236}">
                <a16:creationId xmlns:a16="http://schemas.microsoft.com/office/drawing/2014/main" id="{044DB5E6-AFD6-BB4F-B957-88B80C66FA14}"/>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3722107"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71">
            <a:extLst>
              <a:ext uri="{FF2B5EF4-FFF2-40B4-BE49-F238E27FC236}">
                <a16:creationId xmlns:a16="http://schemas.microsoft.com/office/drawing/2014/main" id="{5E1B62B6-8966-BC4C-A343-463148CB972B}"/>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653208" y="2873705"/>
            <a:ext cx="457200" cy="457200"/>
          </a:xfrm>
          <a:prstGeom prst="rect">
            <a:avLst/>
          </a:prstGeom>
        </p:spPr>
      </p:pic>
      <p:sp>
        <p:nvSpPr>
          <p:cNvPr id="73" name="TextBox 16">
            <a:extLst>
              <a:ext uri="{FF2B5EF4-FFF2-40B4-BE49-F238E27FC236}">
                <a16:creationId xmlns:a16="http://schemas.microsoft.com/office/drawing/2014/main" id="{E25A3EDB-0B3B-F047-98EF-F781128A146F}"/>
              </a:ext>
            </a:extLst>
          </p:cNvPr>
          <p:cNvSpPr txBox="1">
            <a:spLocks noChangeArrowheads="1"/>
          </p:cNvSpPr>
          <p:nvPr/>
        </p:nvSpPr>
        <p:spPr bwMode="auto">
          <a:xfrm>
            <a:off x="231976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Im4gn instance</a:t>
            </a:r>
          </a:p>
        </p:txBody>
      </p:sp>
      <p:sp>
        <p:nvSpPr>
          <p:cNvPr id="74" name="TextBox 16">
            <a:extLst>
              <a:ext uri="{FF2B5EF4-FFF2-40B4-BE49-F238E27FC236}">
                <a16:creationId xmlns:a16="http://schemas.microsoft.com/office/drawing/2014/main" id="{C456CC71-8892-2A40-A6F0-B2465F42F04C}"/>
              </a:ext>
            </a:extLst>
          </p:cNvPr>
          <p:cNvSpPr txBox="1">
            <a:spLocks noChangeArrowheads="1"/>
          </p:cNvSpPr>
          <p:nvPr/>
        </p:nvSpPr>
        <p:spPr bwMode="auto">
          <a:xfrm>
            <a:off x="338613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Is4gen instance</a:t>
            </a:r>
          </a:p>
        </p:txBody>
      </p:sp>
      <p:sp>
        <p:nvSpPr>
          <p:cNvPr id="75" name="TextBox 16">
            <a:extLst>
              <a:ext uri="{FF2B5EF4-FFF2-40B4-BE49-F238E27FC236}">
                <a16:creationId xmlns:a16="http://schemas.microsoft.com/office/drawing/2014/main" id="{D3CA82D9-84D7-C140-824E-D1B1AA654C35}"/>
              </a:ext>
            </a:extLst>
          </p:cNvPr>
          <p:cNvSpPr txBox="1">
            <a:spLocks noChangeArrowheads="1"/>
          </p:cNvSpPr>
          <p:nvPr/>
        </p:nvSpPr>
        <p:spPr bwMode="auto">
          <a:xfrm>
            <a:off x="4446883"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I4i instance</a:t>
            </a:r>
          </a:p>
        </p:txBody>
      </p:sp>
      <p:pic>
        <p:nvPicPr>
          <p:cNvPr id="76" name="Graphic 94">
            <a:extLst>
              <a:ext uri="{FF2B5EF4-FFF2-40B4-BE49-F238E27FC236}">
                <a16:creationId xmlns:a16="http://schemas.microsoft.com/office/drawing/2014/main" id="{6D32E061-85DE-0F4F-AECC-4CAF4CAC590B}"/>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372021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76">
            <a:extLst>
              <a:ext uri="{FF2B5EF4-FFF2-40B4-BE49-F238E27FC236}">
                <a16:creationId xmlns:a16="http://schemas.microsoft.com/office/drawing/2014/main" id="{7E0C7085-33E9-9E4F-A944-88AFB5C5CB83}"/>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782220" y="2873705"/>
            <a:ext cx="457200" cy="457200"/>
          </a:xfrm>
          <a:prstGeom prst="rect">
            <a:avLst/>
          </a:prstGeom>
        </p:spPr>
      </p:pic>
      <p:pic>
        <p:nvPicPr>
          <p:cNvPr id="34" name="Graphic 108">
            <a:extLst>
              <a:ext uri="{FF2B5EF4-FFF2-40B4-BE49-F238E27FC236}">
                <a16:creationId xmlns:a16="http://schemas.microsoft.com/office/drawing/2014/main" id="{AA4233C3-FC0C-B145-AAC3-7F3CCD589D0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74037" y="39510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737A4A1F-F9A4-324D-97E9-003D469D1017}"/>
              </a:ext>
            </a:extLst>
          </p:cNvPr>
          <p:cNvSpPr txBox="1">
            <a:spLocks noChangeArrowheads="1"/>
          </p:cNvSpPr>
          <p:nvPr/>
        </p:nvSpPr>
        <p:spPr bwMode="auto">
          <a:xfrm>
            <a:off x="4446547" y="440820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DB instance</a:t>
            </a:r>
          </a:p>
        </p:txBody>
      </p:sp>
      <p:pic>
        <p:nvPicPr>
          <p:cNvPr id="36" name="Graphic 108">
            <a:extLst>
              <a:ext uri="{FF2B5EF4-FFF2-40B4-BE49-F238E27FC236}">
                <a16:creationId xmlns:a16="http://schemas.microsoft.com/office/drawing/2014/main" id="{B5B6D0AD-43F8-D34C-8795-4A1CCDA8F156}"/>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978376"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6">
            <a:extLst>
              <a:ext uri="{FF2B5EF4-FFF2-40B4-BE49-F238E27FC236}">
                <a16:creationId xmlns:a16="http://schemas.microsoft.com/office/drawing/2014/main" id="{99F796BA-6906-3C45-9A63-CB17A00BB65C}"/>
              </a:ext>
            </a:extLst>
          </p:cNvPr>
          <p:cNvSpPr txBox="1">
            <a:spLocks noChangeArrowheads="1"/>
          </p:cNvSpPr>
          <p:nvPr/>
        </p:nvSpPr>
        <p:spPr bwMode="auto">
          <a:xfrm>
            <a:off x="7639311" y="333090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I2 instance</a:t>
            </a:r>
          </a:p>
        </p:txBody>
      </p:sp>
    </p:spTree>
    <p:extLst>
      <p:ext uri="{BB962C8B-B14F-4D97-AF65-F5344CB8AC3E}">
        <p14:creationId xmlns:p14="http://schemas.microsoft.com/office/powerpoint/2010/main" val="3806001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58</a:t>
            </a:fld>
            <a:endParaRPr lang="en-US" altLang="en-US" dirty="0">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6/12</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59</a:t>
            </a:fld>
            <a:endParaRPr lang="en-US" altLang="en-US" dirty="0">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7/12</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rack</a:t>
            </a:r>
          </a:p>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(successor to 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servers</a:t>
            </a:r>
          </a:p>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(successor to </a:t>
            </a:r>
            <a:r>
              <a:rPr lang="en-US" sz="1000">
                <a:latin typeface="Arial" panose="020B0604020202020204" pitchFamily="34" charset="0"/>
                <a:cs typeface="Arial" panose="020B0604020202020204" pitchFamily="34" charset="0"/>
              </a:rPr>
              <a:t>AWS Outposts 1U </a:t>
            </a:r>
            <a:br>
              <a:rPr lang="en-US" sz="1000">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and 2U servers)</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1577" y="1185069"/>
            <a:ext cx="762000" cy="762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6</a:t>
            </a:fld>
            <a:endParaRPr lang="en-US" altLang="en-US" dirty="0">
              <a:solidFill>
                <a:schemeClr val="bg1"/>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60</a:t>
            </a:fld>
            <a:endParaRPr lang="en-US" altLang="en-US" dirty="0">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8/12</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rgbClr val="161E2D"/>
                </a:solidFill>
                <a:latin typeface="Arial" panose="020B0604020202020204" pitchFamily="34" charset="0"/>
              </a:rPr>
              <a:pPr fontAlgn="base">
                <a:spcBef>
                  <a:spcPct val="0"/>
                </a:spcBef>
                <a:spcAft>
                  <a:spcPct val="0"/>
                </a:spcAft>
              </a:pPr>
              <a:t>61</a:t>
            </a:fld>
            <a:endParaRPr lang="en-US" altLang="en-US" dirty="0">
              <a:solidFill>
                <a:srgbClr val="161E2D"/>
              </a:solidFill>
              <a:latin typeface="Arial" panose="020B0604020202020204" pitchFamily="34" charset="0"/>
            </a:endParaRP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9/12</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rgbClr val="161E2D"/>
                </a:solidFill>
                <a:latin typeface="Arial" panose="020B0604020202020204" pitchFamily="34" charset="0"/>
              </a:rPr>
              <a:pPr fontAlgn="base">
                <a:spcBef>
                  <a:spcPct val="0"/>
                </a:spcBef>
                <a:spcAft>
                  <a:spcPct val="0"/>
                </a:spcAft>
              </a:pPr>
              <a:t>62</a:t>
            </a:fld>
            <a:endParaRPr lang="en-US" altLang="en-US" dirty="0">
              <a:solidFill>
                <a:srgbClr val="161E2D"/>
              </a:solidFill>
              <a:latin typeface="Arial" panose="020B0604020202020204" pitchFamily="34" charset="0"/>
            </a:endParaRP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10/12</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63</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11/12</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64</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12/12</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A2A3537-B901-E944-A0EF-C3CC65504B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8725E051-135B-6C47-A4F0-A99E5925E16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EnginFrame</a:t>
            </a:r>
          </a:p>
        </p:txBody>
      </p:sp>
      <p:pic>
        <p:nvPicPr>
          <p:cNvPr id="13" name="Graphic 13">
            <a:extLst>
              <a:ext uri="{FF2B5EF4-FFF2-40B4-BE49-F238E27FC236}">
                <a16:creationId xmlns:a16="http://schemas.microsoft.com/office/drawing/2014/main" id="{233C5227-BABF-0747-B1E3-974790CE57C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1267EC7A-E6F8-2445-9CC1-F3A0390DB72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pic>
        <p:nvPicPr>
          <p:cNvPr id="15" name="Graphic 11">
            <a:extLst>
              <a:ext uri="{FF2B5EF4-FFF2-40B4-BE49-F238E27FC236}">
                <a16:creationId xmlns:a16="http://schemas.microsoft.com/office/drawing/2014/main" id="{905327CC-8462-464E-B674-0960246C21D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53D7A991-4764-8F46-A9CE-5E6ABA5D6DF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Genomics CLI</a:t>
            </a:r>
          </a:p>
        </p:txBody>
      </p:sp>
    </p:spTree>
    <p:extLst>
      <p:ext uri="{BB962C8B-B14F-4D97-AF65-F5344CB8AC3E}">
        <p14:creationId xmlns:p14="http://schemas.microsoft.com/office/powerpoint/2010/main" val="3686720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65</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11"/>
          </p:nvPr>
        </p:nvSpPr>
        <p:spPr/>
        <p:txBody>
          <a:bodyPr/>
          <a:lstStyle/>
          <a:p>
            <a:r>
              <a:rPr lang="en-US" dirty="0">
                <a:solidFill>
                  <a:srgbClr val="161E2D"/>
                </a:solidFill>
              </a:rPr>
              <a:t>© </a:t>
            </a:r>
            <a:r>
              <a:rPr lang="en-US" altLang="en-US" dirty="0"/>
              <a:t>2022</a:t>
            </a:r>
            <a:r>
              <a:rPr lang="en-US" dirty="0">
                <a:solidFill>
                  <a:srgbClr val="161E2D"/>
                </a:solidFill>
              </a:rPr>
              <a:t>, Amazon Web Services, Inc. or its affiliates. All rights reserved.</a:t>
            </a:r>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12"/>
          </p:nvPr>
        </p:nvSpPr>
        <p:spPr/>
        <p:txBody>
          <a:bodyPr/>
          <a:lstStyle/>
          <a:p>
            <a:fld id="{B1C588C1-1042-BC47-B84D-2032ED7FAC95}" type="slidenum">
              <a:rPr lang="en-US" smtClean="0">
                <a:solidFill>
                  <a:srgbClr val="161E2D"/>
                </a:solidFill>
              </a:rPr>
              <a:pPr/>
              <a:t>66</a:t>
            </a:fld>
            <a:endParaRPr lang="en-US" dirty="0">
              <a:solidFill>
                <a:srgbClr val="161E2D"/>
              </a:solidFill>
            </a:endParaRP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a:latin typeface="Arial" panose="020B0604020202020204" pitchFamily="34" charset="0"/>
                <a:ea typeface="Amazon Ember" panose="020B0603020204020204" pitchFamily="34" charset="0"/>
                <a:cs typeface="Arial" panose="020B0604020202020204" pitchFamily="34" charset="0"/>
              </a:rPr>
              <a:t>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Containers</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67</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68</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69</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8688" y="1185862"/>
            <a:ext cx="762000" cy="762000"/>
          </a:xfrm>
          <a:prstGeom prst="rect">
            <a:avLst/>
          </a:prstGeom>
        </p:spPr>
      </p:pic>
    </p:spTree>
    <p:extLst>
      <p:ext uri="{BB962C8B-B14F-4D97-AF65-F5344CB8AC3E}">
        <p14:creationId xmlns:p14="http://schemas.microsoft.com/office/powerpoint/2010/main" val="3506557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rgbClr val="161E2D"/>
                </a:solidFill>
                <a:latin typeface="Arial" panose="020B0604020202020204" pitchFamily="34" charset="0"/>
              </a:rPr>
              <a:pPr fontAlgn="base">
                <a:spcBef>
                  <a:spcPct val="0"/>
                </a:spcBef>
                <a:spcAft>
                  <a:spcPct val="0"/>
                </a:spcAft>
              </a:pPr>
              <a:t>7</a:t>
            </a:fld>
            <a:endParaRPr lang="en-US" altLang="en-US" dirty="0">
              <a:solidFill>
                <a:srgbClr val="161E2D"/>
              </a:solidFill>
              <a:latin typeface="Arial" panose="020B0604020202020204" pitchFamily="34" charset="0"/>
            </a:endParaRPr>
          </a:p>
        </p:txBody>
      </p:sp>
      <p:pic>
        <p:nvPicPr>
          <p:cNvPr id="9" name="Picture 8">
            <a:extLst>
              <a:ext uri="{FF2B5EF4-FFF2-40B4-BE49-F238E27FC236}">
                <a16:creationId xmlns:a16="http://schemas.microsoft.com/office/drawing/2014/main" id="{F0108813-7D4C-E44C-9238-D5FAF524E95C}"/>
              </a:ext>
            </a:extLst>
          </p:cNvPr>
          <p:cNvPicPr>
            <a:picLocks noChangeAspect="1"/>
          </p:cNvPicPr>
          <p:nvPr/>
        </p:nvPicPr>
        <p:blipFill>
          <a:blip r:embed="rId2"/>
          <a:stretch>
            <a:fillRect/>
          </a:stretch>
        </p:blipFill>
        <p:spPr>
          <a:xfrm>
            <a:off x="6204919" y="1157676"/>
            <a:ext cx="5755230" cy="3771171"/>
          </a:xfrm>
          <a:prstGeom prst="rect">
            <a:avLst/>
          </a:prstGeom>
        </p:spPr>
      </p:pic>
    </p:spTree>
    <p:extLst>
      <p:ext uri="{BB962C8B-B14F-4D97-AF65-F5344CB8AC3E}">
        <p14:creationId xmlns:p14="http://schemas.microsoft.com/office/powerpoint/2010/main" val="39420407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Enablement</a:t>
            </a:r>
          </a:p>
        </p:txBody>
      </p:sp>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dirty="0">
              <a:solidFill>
                <a:srgbClr val="161E2D"/>
              </a:solidFill>
              <a:latin typeface="Arial" panose="020B0604020202020204" pitchFamily="34" charset="0"/>
            </a:endParaRP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re:Post</a:t>
            </a:r>
          </a:p>
        </p:txBody>
      </p:sp>
    </p:spTree>
    <p:extLst>
      <p:ext uri="{BB962C8B-B14F-4D97-AF65-F5344CB8AC3E}">
        <p14:creationId xmlns:p14="http://schemas.microsoft.com/office/powerpoint/2010/main" val="2727667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dirty="0">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dirty="0">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96786" y="3254375"/>
            <a:ext cx="14975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3340"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4453"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628"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5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554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1189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26868" y="27930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a:t>
            </a:r>
          </a:p>
        </p:txBody>
      </p:sp>
      <p:pic>
        <p:nvPicPr>
          <p:cNvPr id="29" name="Graphic 27">
            <a:extLst>
              <a:ext uri="{FF2B5EF4-FFF2-40B4-BE49-F238E27FC236}">
                <a16:creationId xmlns:a16="http://schemas.microsoft.com/office/drawing/2014/main" id="{B0DA300B-6E02-014A-8E28-6D55973F2BD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1072809"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328411" y="4172576"/>
            <a:ext cx="124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206727" y="5066386"/>
            <a:ext cx="1497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r>
              <a:rPr lang="en-US" sz="1100"/>
              <a:t>–</a:t>
            </a:r>
            <a:r>
              <a:rPr lang="en-US" altLang="en-US" sz="1100" dirty="0">
                <a:latin typeface="Arial" panose="020B0604020202020204" pitchFamily="34" charset="0"/>
                <a:ea typeface="Amazon Ember" panose="020B0603020204020204" pitchFamily="34" charset="0"/>
                <a:cs typeface="Arial" panose="020B0604020202020204" pitchFamily="34" charset="0"/>
              </a:rPr>
              <a:t>Infrequent Access table class</a:t>
            </a:r>
          </a:p>
        </p:txBody>
      </p:sp>
      <p:pic>
        <p:nvPicPr>
          <p:cNvPr id="32" name="Graphic 27">
            <a:extLst>
              <a:ext uri="{FF2B5EF4-FFF2-40B4-BE49-F238E27FC236}">
                <a16:creationId xmlns:a16="http://schemas.microsoft.com/office/drawing/2014/main" id="{453EF6A4-6350-7F4A-94EF-B30EEF4DE2C5}"/>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726868" y="3722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9">
            <a:extLst>
              <a:ext uri="{FF2B5EF4-FFF2-40B4-BE49-F238E27FC236}">
                <a16:creationId xmlns:a16="http://schemas.microsoft.com/office/drawing/2014/main" id="{432601FF-1D78-C74B-AD7D-107733240BDD}"/>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24761"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dirty="0">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570005" y="1946275"/>
            <a:ext cx="16005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MemoryDB for Redis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710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dirty="0">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dirty="0"/>
              <a:t>Developer</a:t>
            </a:r>
            <a:br>
              <a:rPr lang="en-US" altLang="en-US" dirty="0"/>
            </a:br>
            <a:r>
              <a:rPr lang="en-US" altLang="en-US" dirty="0"/>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dirty="0">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jump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as </a:t>
            </a:r>
            <a:br>
              <a:rPr lang="en-US" altLang="en-US" sz="1800" dirty="0"/>
            </a:br>
            <a:r>
              <a:rPr lang="en-US" altLang="en-US" sz="1800" dirty="0"/>
              <a:t>a blueprint.</a:t>
            </a:r>
          </a:p>
        </p:txBody>
      </p:sp>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rgbClr val="161E2D"/>
                </a:solidFill>
                <a:latin typeface="Arial" panose="020B0604020202020204" pitchFamily="34" charset="0"/>
              </a:rPr>
              <a:pPr fontAlgn="base">
                <a:spcBef>
                  <a:spcPct val="0"/>
                </a:spcBef>
                <a:spcAft>
                  <a:spcPct val="0"/>
                </a:spcAft>
              </a:pPr>
              <a:t>8</a:t>
            </a:fld>
            <a:endParaRPr lang="en-US" altLang="en-US" dirty="0">
              <a:solidFill>
                <a:srgbClr val="161E2D"/>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dirty="0">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dirty="0">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Control API</a:t>
            </a:r>
          </a:p>
        </p:txBody>
      </p:sp>
    </p:spTree>
    <p:extLst>
      <p:ext uri="{BB962C8B-B14F-4D97-AF65-F5344CB8AC3E}">
        <p14:creationId xmlns:p14="http://schemas.microsoft.com/office/powerpoint/2010/main" val="1751952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End User</a:t>
            </a:r>
            <a:br>
              <a:rPr lang="en-US" altLang="en-US" dirty="0"/>
            </a:br>
            <a:r>
              <a:rPr lang="en-US" altLang="en-US" dirty="0"/>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dirty="0">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dirty="0"/>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dirty="0">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 name="TextBox 17">
            <a:extLst>
              <a:ext uri="{FF2B5EF4-FFF2-40B4-BE49-F238E27FC236}">
                <a16:creationId xmlns:a16="http://schemas.microsoft.com/office/drawing/2014/main" id="{738440EE-031F-AB44-A8C5-6A52BCCE342A}"/>
              </a:ext>
            </a:extLst>
          </p:cNvPr>
          <p:cNvSpPr txBox="1">
            <a:spLocks noChangeArrowheads="1"/>
          </p:cNvSpPr>
          <p:nvPr/>
        </p:nvSpPr>
        <p:spPr bwMode="auto">
          <a:xfrm>
            <a:off x="4801602" y="3260725"/>
            <a:ext cx="16728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WorkSpaces Web</a:t>
            </a:r>
          </a:p>
        </p:txBody>
      </p:sp>
      <p:pic>
        <p:nvPicPr>
          <p:cNvPr id="17" name="Graphic 22">
            <a:extLst>
              <a:ext uri="{FF2B5EF4-FFF2-40B4-BE49-F238E27FC236}">
                <a16:creationId xmlns:a16="http://schemas.microsoft.com/office/drawing/2014/main" id="{58E2794F-D863-0E43-AB3B-66CD8427348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dirty="0"/>
              <a:t>Front-End Web </a:t>
            </a:r>
            <a:br>
              <a:rPr lang="en-US" altLang="en-US" dirty="0"/>
            </a:br>
            <a:r>
              <a:rPr lang="en-US" altLang="en-US" dirty="0"/>
              <a:t>&amp; 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dirty="0">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dirty="0"/>
              <a:t>Front-End Web &amp; 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dirty="0">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6875" y="3292138"/>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ECF41A45-C77F-6540-941C-2483CAD1D6D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71053"/>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34968" y="4339917"/>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67650" y="4331260"/>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036C617D-0F69-BB47-9CF4-D5D6D51746D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34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07916C61-A568-F040-8D89-B1DC649FAD4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095332" y="3876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93006766-55EF-D84D-93CE-6F5016FE4C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873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70B6CF28-12A9-E744-A1D7-7B5B158B988F}"/>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Routes</a:t>
            </a:r>
          </a:p>
        </p:txBody>
      </p:sp>
      <p:pic>
        <p:nvPicPr>
          <p:cNvPr id="28" name="Graphic 25">
            <a:extLst>
              <a:ext uri="{FF2B5EF4-FFF2-40B4-BE49-F238E27FC236}">
                <a16:creationId xmlns:a16="http://schemas.microsoft.com/office/drawing/2014/main" id="{F0D57415-808E-2742-8351-A9886D5D438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0" name="Graphic 29">
            <a:extLst>
              <a:ext uri="{FF2B5EF4-FFF2-40B4-BE49-F238E27FC236}">
                <a16:creationId xmlns:a16="http://schemas.microsoft.com/office/drawing/2014/main" id="{C762D1FC-4F35-004E-83F3-62F25F1682E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148808" y="2794000"/>
            <a:ext cx="457200" cy="457200"/>
          </a:xfrm>
          <a:prstGeom prst="rect">
            <a:avLst/>
          </a:prstGeom>
        </p:spPr>
      </p:pic>
    </p:spTree>
    <p:extLst>
      <p:ext uri="{BB962C8B-B14F-4D97-AF65-F5344CB8AC3E}">
        <p14:creationId xmlns:p14="http://schemas.microsoft.com/office/powerpoint/2010/main" val="30736230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dirty="0"/>
              <a:t>Game Tech</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dirty="0">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Lumberyard</a:t>
            </a:r>
          </a:p>
        </p:txBody>
      </p:sp>
      <p:pic>
        <p:nvPicPr>
          <p:cNvPr id="13" name="Graphic 12">
            <a:extLst>
              <a:ext uri="{FF2B5EF4-FFF2-40B4-BE49-F238E27FC236}">
                <a16:creationId xmlns:a16="http://schemas.microsoft.com/office/drawing/2014/main" id="{0A1EB609-3DE3-F243-83AE-5E5E93DDC15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16812" y="1184275"/>
            <a:ext cx="762000" cy="762000"/>
          </a:xfrm>
          <a:prstGeom prst="rect">
            <a:avLst/>
          </a:prstGeom>
        </p:spPr>
      </p:pic>
      <p:sp>
        <p:nvSpPr>
          <p:cNvPr id="14" name="TextBox 11">
            <a:extLst>
              <a:ext uri="{FF2B5EF4-FFF2-40B4-BE49-F238E27FC236}">
                <a16:creationId xmlns:a16="http://schemas.microsoft.com/office/drawing/2014/main" id="{D68A6906-6700-024F-9385-80CD7134BF2E}"/>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9</a:t>
            </a:fld>
            <a:endParaRPr lang="en-US" altLang="en-US" dirty="0">
              <a:solidFill>
                <a:schemeClr val="bg1"/>
              </a:solidFill>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dirty="0"/>
              <a:t>Internet of</a:t>
            </a:r>
            <a:br>
              <a:rPr lang="en-US" altLang="en-US" dirty="0"/>
            </a:br>
            <a:r>
              <a:rPr lang="en-US" altLang="en-US" dirty="0"/>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dirty="0">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1/6</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dirty="0">
              <a:solidFill>
                <a:srgbClr val="161E2D"/>
              </a:solidFill>
              <a:latin typeface="Arial" panose="020B0604020202020204" pitchFamily="34" charset="0"/>
            </a:endParaRP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2/6</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3/6</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dirty="0">
              <a:solidFill>
                <a:srgbClr val="161E2D"/>
              </a:solidFill>
              <a:latin typeface="Arial" panose="020B0604020202020204" pitchFamily="34" charset="0"/>
            </a:endParaRP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993"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9207954A-1A39-5546-BE38-AB0A3C43EEF4}"/>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Artifact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30" name="TextBox 25">
            <a:extLst>
              <a:ext uri="{FF2B5EF4-FFF2-40B4-BE49-F238E27FC236}">
                <a16:creationId xmlns:a16="http://schemas.microsoft.com/office/drawing/2014/main" id="{63987334-BED3-EE4D-9BF4-DD46462416A6}"/>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10">
            <a:extLst>
              <a:ext uri="{FF2B5EF4-FFF2-40B4-BE49-F238E27FC236}">
                <a16:creationId xmlns:a16="http://schemas.microsoft.com/office/drawing/2014/main" id="{BC309BD4-9748-E54E-A55B-C3D557A5C0D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1602F942-F1E1-4646-9305-39DD9F53339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05C5C28B-BEB5-B54C-B24D-DFF39DBA02B6}"/>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nucleus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9A1FF95D-09D7-334A-A8C8-F4125D9D4278}"/>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private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10">
            <a:extLst>
              <a:ext uri="{FF2B5EF4-FFF2-40B4-BE49-F238E27FC236}">
                <a16:creationId xmlns:a16="http://schemas.microsoft.com/office/drawing/2014/main" id="{C95F5957-B0BF-5A40-8DB7-7CAF4BA086F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a:extLst>
              <a:ext uri="{FF2B5EF4-FFF2-40B4-BE49-F238E27FC236}">
                <a16:creationId xmlns:a16="http://schemas.microsoft.com/office/drawing/2014/main" id="{A7EF92A0-3678-6F4F-8280-8417FC05106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9C1BEA6F-7FF6-2845-88A1-FB493D4FE8AE}"/>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Interprocess communication</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3" name="TextBox 25">
            <a:extLst>
              <a:ext uri="{FF2B5EF4-FFF2-40B4-BE49-F238E27FC236}">
                <a16:creationId xmlns:a16="http://schemas.microsoft.com/office/drawing/2014/main" id="{F6BC4B89-1F8D-0240-92CD-A4402892BDFC}"/>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4" name="Graphic 10">
            <a:extLst>
              <a:ext uri="{FF2B5EF4-FFF2-40B4-BE49-F238E27FC236}">
                <a16:creationId xmlns:a16="http://schemas.microsoft.com/office/drawing/2014/main" id="{2B15355E-198F-CA4B-8AAD-F8F9BD96339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2">
            <a:extLst>
              <a:ext uri="{FF2B5EF4-FFF2-40B4-BE49-F238E27FC236}">
                <a16:creationId xmlns:a16="http://schemas.microsoft.com/office/drawing/2014/main" id="{2A8E7868-5D18-6D4C-A392-CA9513136D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a:extLst>
              <a:ext uri="{FF2B5EF4-FFF2-40B4-BE49-F238E27FC236}">
                <a16:creationId xmlns:a16="http://schemas.microsoft.com/office/drawing/2014/main" id="{368F9421-DB67-F94C-A3C6-5F4466EDCD55}"/>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machine learning</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0272BDBC-4909-C145-B43A-FE53354A68B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E56CD798-94FC-5643-8793-E99350613FD2}"/>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public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3" name="Graphic 10">
            <a:extLst>
              <a:ext uri="{FF2B5EF4-FFF2-40B4-BE49-F238E27FC236}">
                <a16:creationId xmlns:a16="http://schemas.microsoft.com/office/drawing/2014/main" id="{5775AD50-994D-954F-A785-618352A5846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5">
            <a:extLst>
              <a:ext uri="{FF2B5EF4-FFF2-40B4-BE49-F238E27FC236}">
                <a16:creationId xmlns:a16="http://schemas.microsoft.com/office/drawing/2014/main" id="{01B37C6A-0978-304F-BB5A-275033CF214D}"/>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Stream manager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1" name="Graphic 12">
            <a:extLst>
              <a:ext uri="{FF2B5EF4-FFF2-40B4-BE49-F238E27FC236}">
                <a16:creationId xmlns:a16="http://schemas.microsoft.com/office/drawing/2014/main" id="{C18358F8-33C1-304C-911B-6FEB1AAFF35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5">
            <a:extLst>
              <a:ext uri="{FF2B5EF4-FFF2-40B4-BE49-F238E27FC236}">
                <a16:creationId xmlns:a16="http://schemas.microsoft.com/office/drawing/2014/main" id="{E128762E-5C31-BA43-93C4-677F63D8BB36}"/>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Recipe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3" name="Graphic 12">
            <a:extLst>
              <a:ext uri="{FF2B5EF4-FFF2-40B4-BE49-F238E27FC236}">
                <a16:creationId xmlns:a16="http://schemas.microsoft.com/office/drawing/2014/main" id="{2B2FB22C-C3B3-424E-998D-DE5035E70A7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55C83D93-6ECC-1E4F-9494-91C8257363B3}"/>
              </a:ext>
            </a:extLst>
          </p:cNvPr>
          <p:cNvSpPr txBox="1">
            <a:spLocks noChangeArrowheads="1"/>
          </p:cNvSpPr>
          <p:nvPr/>
        </p:nvSpPr>
        <p:spPr bwMode="auto">
          <a:xfrm>
            <a:off x="68789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model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1" name="TextBox 25">
            <a:extLst>
              <a:ext uri="{FF2B5EF4-FFF2-40B4-BE49-F238E27FC236}">
                <a16:creationId xmlns:a16="http://schemas.microsoft.com/office/drawing/2014/main" id="{0F877E84-06DD-9D4A-83AF-67D1C3A13D76}"/>
              </a:ext>
            </a:extLst>
          </p:cNvPr>
          <p:cNvSpPr txBox="1">
            <a:spLocks noChangeArrowheads="1"/>
          </p:cNvSpPr>
          <p:nvPr/>
        </p:nvSpPr>
        <p:spPr bwMode="auto">
          <a:xfrm>
            <a:off x="79185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6" name="Graphic 10">
            <a:extLst>
              <a:ext uri="{FF2B5EF4-FFF2-40B4-BE49-F238E27FC236}">
                <a16:creationId xmlns:a16="http://schemas.microsoft.com/office/drawing/2014/main" id="{DC6E8FE3-F326-DE44-89C7-CE8237B3FC0C}"/>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1726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12">
            <a:extLst>
              <a:ext uri="{FF2B5EF4-FFF2-40B4-BE49-F238E27FC236}">
                <a16:creationId xmlns:a16="http://schemas.microsoft.com/office/drawing/2014/main" id="{CE9D4BAE-D24E-884C-AC76-56489F1F0FD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82080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25">
            <a:extLst>
              <a:ext uri="{FF2B5EF4-FFF2-40B4-BE49-F238E27FC236}">
                <a16:creationId xmlns:a16="http://schemas.microsoft.com/office/drawing/2014/main" id="{59C1F5CB-39A1-1D47-A1EA-92BF7889538D}"/>
              </a:ext>
            </a:extLst>
          </p:cNvPr>
          <p:cNvSpPr txBox="1">
            <a:spLocks noChangeArrowheads="1"/>
          </p:cNvSpPr>
          <p:nvPr/>
        </p:nvSpPr>
        <p:spPr bwMode="auto">
          <a:xfrm>
            <a:off x="6883161" y="4225656"/>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Properties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9" name="Graphic 12">
            <a:extLst>
              <a:ext uri="{FF2B5EF4-FFF2-40B4-BE49-F238E27FC236}">
                <a16:creationId xmlns:a16="http://schemas.microsoft.com/office/drawing/2014/main" id="{6F0C21EC-29D7-0843-B656-D7B4F3E8AB7F}"/>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1726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a:extLst>
              <a:ext uri="{FF2B5EF4-FFF2-40B4-BE49-F238E27FC236}">
                <a16:creationId xmlns:a16="http://schemas.microsoft.com/office/drawing/2014/main" id="{E7843078-663D-7A4F-8F73-97CF3013A389}"/>
              </a:ext>
            </a:extLst>
          </p:cNvPr>
          <p:cNvSpPr txBox="1">
            <a:spLocks noChangeArrowheads="1"/>
          </p:cNvSpPr>
          <p:nvPr/>
        </p:nvSpPr>
        <p:spPr bwMode="auto">
          <a:xfrm>
            <a:off x="7923402" y="4220894"/>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Data streams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D8DB1D1A-07AF-0245-B6F4-C97AD8BCC7D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2080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63466DC3-6A3C-8A47-9483-A1C358A8178E}"/>
              </a:ext>
            </a:extLst>
          </p:cNvPr>
          <p:cNvSpPr txBox="1">
            <a:spLocks noChangeArrowheads="1"/>
          </p:cNvSpPr>
          <p:nvPr/>
        </p:nvSpPr>
        <p:spPr bwMode="auto">
          <a:xfrm>
            <a:off x="6872945" y="5287251"/>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hierarchy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7" name="Graphic 12">
            <a:extLst>
              <a:ext uri="{FF2B5EF4-FFF2-40B4-BE49-F238E27FC236}">
                <a16:creationId xmlns:a16="http://schemas.microsoft.com/office/drawing/2014/main" id="{65176A35-B25E-EE4D-99BA-C1BA3756258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1623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4/6</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ExpressLink</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TwinMaker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RoboRunner</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FleetWise</a:t>
            </a:r>
          </a:p>
        </p:txBody>
      </p:sp>
    </p:spTree>
    <p:extLst>
      <p:ext uri="{BB962C8B-B14F-4D97-AF65-F5344CB8AC3E}">
        <p14:creationId xmlns:p14="http://schemas.microsoft.com/office/powerpoint/2010/main" val="7194555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dirty="0">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100" dirty="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7268" y="4977780"/>
            <a:ext cx="457200" cy="457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dirty="0">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6668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65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513371"/>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37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37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66687" y="351351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2445"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0852"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259"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87666"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6071"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4038"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92445"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0852"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9259"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6">
            <a:extLst>
              <a:ext uri="{FF2B5EF4-FFF2-40B4-BE49-F238E27FC236}">
                <a16:creationId xmlns:a16="http://schemas.microsoft.com/office/drawing/2014/main" id="{8D78F0B7-8EDF-F442-9407-C3F9C8642980}"/>
              </a:ext>
            </a:extLst>
          </p:cNvPr>
          <p:cNvSpPr txBox="1">
            <a:spLocks noChangeArrowheads="1"/>
          </p:cNvSpPr>
          <p:nvPr/>
        </p:nvSpPr>
        <p:spPr bwMode="auto">
          <a:xfrm>
            <a:off x="2566687"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41" name="Graphic 34">
            <a:extLst>
              <a:ext uri="{FF2B5EF4-FFF2-40B4-BE49-F238E27FC236}">
                <a16:creationId xmlns:a16="http://schemas.microsoft.com/office/drawing/2014/main" id="{D1A8509C-3765-024A-B6E0-E929059A09C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4">
            <a:extLst>
              <a:ext uri="{FF2B5EF4-FFF2-40B4-BE49-F238E27FC236}">
                <a16:creationId xmlns:a16="http://schemas.microsoft.com/office/drawing/2014/main" id="{A9982181-5B85-6345-BA25-4F983AF04D63}"/>
              </a:ext>
            </a:extLst>
          </p:cNvPr>
          <p:cNvSpPr txBox="1">
            <a:spLocks noChangeArrowheads="1"/>
          </p:cNvSpPr>
          <p:nvPr/>
        </p:nvSpPr>
        <p:spPr bwMode="auto">
          <a:xfrm>
            <a:off x="8574156"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humidity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7" name="TextBox 15">
            <a:extLst>
              <a:ext uri="{FF2B5EF4-FFF2-40B4-BE49-F238E27FC236}">
                <a16:creationId xmlns:a16="http://schemas.microsoft.com/office/drawing/2014/main" id="{B9BB6D50-39A3-1F4A-BFE7-4E614B3D4910}"/>
              </a:ext>
            </a:extLst>
          </p:cNvPr>
          <p:cNvSpPr txBox="1">
            <a:spLocks noChangeArrowheads="1"/>
          </p:cNvSpPr>
          <p:nvPr/>
        </p:nvSpPr>
        <p:spPr bwMode="auto">
          <a:xfrm>
            <a:off x="10076691"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vibration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2">
            <a:extLst>
              <a:ext uri="{FF2B5EF4-FFF2-40B4-BE49-F238E27FC236}">
                <a16:creationId xmlns:a16="http://schemas.microsoft.com/office/drawing/2014/main" id="{AA4CB3A1-63DB-A94D-90D8-FEFB97FE4BF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087666"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44">
            <a:extLst>
              <a:ext uri="{FF2B5EF4-FFF2-40B4-BE49-F238E27FC236}">
                <a16:creationId xmlns:a16="http://schemas.microsoft.com/office/drawing/2014/main" id="{51E6D4F7-5EF5-2342-B805-E451D48EF3A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586071"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a:extLst>
              <a:ext uri="{FF2B5EF4-FFF2-40B4-BE49-F238E27FC236}">
                <a16:creationId xmlns:a16="http://schemas.microsoft.com/office/drawing/2014/main" id="{94B36ECA-E63A-E94F-822D-1EF116AF2BDB}"/>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humidity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A31E1970-14A1-BA43-84DC-2E315FAB20EB}"/>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vibration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2" name="TextBox 19">
            <a:extLst>
              <a:ext uri="{FF2B5EF4-FFF2-40B4-BE49-F238E27FC236}">
                <a16:creationId xmlns:a16="http://schemas.microsoft.com/office/drawing/2014/main" id="{12E45368-2987-9946-B06E-D2B2227CE726}"/>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relay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3" name="TextBox 22">
            <a:extLst>
              <a:ext uri="{FF2B5EF4-FFF2-40B4-BE49-F238E27FC236}">
                <a16:creationId xmlns:a16="http://schemas.microsoft.com/office/drawing/2014/main" id="{1921983A-134A-BF40-B878-2068A27AFD3F}"/>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4" name="Graphic 46">
            <a:extLst>
              <a:ext uri="{FF2B5EF4-FFF2-40B4-BE49-F238E27FC236}">
                <a16:creationId xmlns:a16="http://schemas.microsoft.com/office/drawing/2014/main" id="{A97884F0-C732-354E-A8C7-826583E6D68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48">
            <a:extLst>
              <a:ext uri="{FF2B5EF4-FFF2-40B4-BE49-F238E27FC236}">
                <a16:creationId xmlns:a16="http://schemas.microsoft.com/office/drawing/2014/main" id="{D6B1D8FA-D17E-AF4D-91AD-CF15C64A2FD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50">
            <a:extLst>
              <a:ext uri="{FF2B5EF4-FFF2-40B4-BE49-F238E27FC236}">
                <a16:creationId xmlns:a16="http://schemas.microsoft.com/office/drawing/2014/main" id="{F78D4E7B-E845-764B-9EDF-FC1AAFD18F19}"/>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2">
            <a:extLst>
              <a:ext uri="{FF2B5EF4-FFF2-40B4-BE49-F238E27FC236}">
                <a16:creationId xmlns:a16="http://schemas.microsoft.com/office/drawing/2014/main" id="{D629C1BA-509B-5746-8D5E-52814DD3443A}"/>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4">
            <a:extLst>
              <a:ext uri="{FF2B5EF4-FFF2-40B4-BE49-F238E27FC236}">
                <a16:creationId xmlns:a16="http://schemas.microsoft.com/office/drawing/2014/main" id="{FCF50F46-00FA-1F45-A3A3-85C7AE1F238E}"/>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stack light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9" name="TextBox 15">
            <a:extLst>
              <a:ext uri="{FF2B5EF4-FFF2-40B4-BE49-F238E27FC236}">
                <a16:creationId xmlns:a16="http://schemas.microsoft.com/office/drawing/2014/main" id="{BF19E2F3-AE2B-5E49-94CD-C695521D7C6C}"/>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FreeRTOS device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0" name="Graphic 42">
            <a:extLst>
              <a:ext uri="{FF2B5EF4-FFF2-40B4-BE49-F238E27FC236}">
                <a16:creationId xmlns:a16="http://schemas.microsoft.com/office/drawing/2014/main" id="{8964C31F-7DB0-D14F-8E3E-1A3DAFE8BA36}"/>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44">
            <a:extLst>
              <a:ext uri="{FF2B5EF4-FFF2-40B4-BE49-F238E27FC236}">
                <a16:creationId xmlns:a16="http://schemas.microsoft.com/office/drawing/2014/main" id="{DEB1EF71-B967-4841-BF40-F071D13C040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7">
            <a:extLst>
              <a:ext uri="{FF2B5EF4-FFF2-40B4-BE49-F238E27FC236}">
                <a16:creationId xmlns:a16="http://schemas.microsoft.com/office/drawing/2014/main" id="{4CE54780-222A-6540-A151-0F5F6D63DBB8}"/>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PLC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3" name="TextBox 22">
            <a:extLst>
              <a:ext uri="{FF2B5EF4-FFF2-40B4-BE49-F238E27FC236}">
                <a16:creationId xmlns:a16="http://schemas.microsoft.com/office/drawing/2014/main" id="{CE3672A7-C2B5-8A40-8ADB-FCBD74FCA9BA}"/>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industrial PC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46">
            <a:extLst>
              <a:ext uri="{FF2B5EF4-FFF2-40B4-BE49-F238E27FC236}">
                <a16:creationId xmlns:a16="http://schemas.microsoft.com/office/drawing/2014/main" id="{3B65D6F1-F293-254F-90F2-D6CE4C9D7FB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48">
            <a:extLst>
              <a:ext uri="{FF2B5EF4-FFF2-40B4-BE49-F238E27FC236}">
                <a16:creationId xmlns:a16="http://schemas.microsoft.com/office/drawing/2014/main" id="{371E59C1-803D-3946-BB97-BB22FEA226D5}"/>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Machine</a:t>
            </a:r>
            <a:br>
              <a:rPr lang="en-US" altLang="en-US" dirty="0"/>
            </a:br>
            <a:r>
              <a:rPr lang="en-US" altLang="en-US" dirty="0"/>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dirty="0">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dirty="0">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1/9</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dirty="0">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2/9</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37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373135" y="4408488"/>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395360" y="5375275"/>
            <a:ext cx="11296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254"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3918"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13B8869-870B-304F-A17E-558CFBED68CB}"/>
              </a:ext>
            </a:extLst>
          </p:cNvPr>
          <p:cNvSpPr txBox="1">
            <a:spLocks noChangeArrowheads="1"/>
          </p:cNvSpPr>
          <p:nvPr/>
        </p:nvSpPr>
        <p:spPr bwMode="auto">
          <a:xfrm>
            <a:off x="1064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Canvas</a:t>
            </a:r>
          </a:p>
        </p:txBody>
      </p:sp>
      <p:pic>
        <p:nvPicPr>
          <p:cNvPr id="28" name="Graphic 26">
            <a:extLst>
              <a:ext uri="{FF2B5EF4-FFF2-40B4-BE49-F238E27FC236}">
                <a16:creationId xmlns:a16="http://schemas.microsoft.com/office/drawing/2014/main" id="{E990C914-E27E-354E-A1EE-80CB89102F5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095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63495</TotalTime>
  <Words>8290</Words>
  <Application>Microsoft Macintosh PowerPoint</Application>
  <PresentationFormat>Widescreen</PresentationFormat>
  <Paragraphs>1856</Paragraphs>
  <Slides>153</Slides>
  <Notes>10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153</vt:i4>
      </vt:variant>
    </vt:vector>
  </HeadingPairs>
  <TitlesOfParts>
    <vt:vector size="158" baseType="lpstr">
      <vt:lpstr>Arial</vt:lpstr>
      <vt:lpstr>Calibri</vt:lpstr>
      <vt:lpstr>Calibri Light</vt:lpstr>
      <vt:lpstr>Title-and-Content</vt:lpstr>
      <vt:lpstr>Title-and-content_DB</vt:lpstr>
      <vt:lpstr>AWS Architecture Icons</vt:lpstr>
      <vt:lpstr>Release 12-2022.01.31: What’s New?</vt:lpstr>
      <vt:lpstr>Release 12-2022.01.31: What’s New?</vt:lpstr>
      <vt:lpstr>Release 12-2022.01.31: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Icon Labels</vt:lpstr>
      <vt:lpstr>Examples</vt:lpstr>
      <vt:lpstr>Example: Git to S3 Webhooks</vt:lpstr>
      <vt:lpstr>Example: Chef Automate Architecture on AWS</vt:lpstr>
      <vt:lpstr>Elements</vt:lpstr>
      <vt:lpstr>Icon Categories</vt:lpstr>
      <vt:lpstr>General Resources</vt:lpstr>
      <vt:lpstr>Groups – Light Backgrounds</vt:lpstr>
      <vt:lpstr>Groups – Dark Backgrounds</vt:lpstr>
      <vt:lpstr>Create a Custom Group for a Service</vt:lpstr>
      <vt:lpstr>Create a Custom Group for a Service – Light Backgrounds</vt:lpstr>
      <vt:lpstr>Create a Custom Group for a Service – Dark Backgrounds</vt:lpstr>
      <vt:lpstr>Arrows – Light Backgrounds</vt:lpstr>
      <vt:lpstr>Arrows – Dark Backgrounds</vt:lpstr>
      <vt:lpstr>General Icons – Light Backgrounds</vt:lpstr>
      <vt:lpstr>General Icons – Dark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AWS Cost Management</vt:lpstr>
      <vt:lpstr>AWS Cost Management</vt:lpstr>
      <vt:lpstr>AWS Cost Management</vt:lpstr>
      <vt:lpstr>Blockchain</vt:lpstr>
      <vt:lpstr>Blockchain</vt:lpstr>
      <vt:lpstr>Business Applications</vt:lpstr>
      <vt:lpstr>Business Applications</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 Tech</vt:lpstr>
      <vt:lpstr>Game Tech</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2030</cp:revision>
  <dcterms:created xsi:type="dcterms:W3CDTF">2020-03-23T21:46:17Z</dcterms:created>
  <dcterms:modified xsi:type="dcterms:W3CDTF">2022-01-28T20:21:47Z</dcterms:modified>
</cp:coreProperties>
</file>